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4"/>
      <p:bold r:id="rId15"/>
      <p:italic r:id="rId16"/>
      <p:boldItalic r:id="rId17"/>
    </p:embeddedFont>
    <p:embeddedFont>
      <p:font typeface="Gaegu" panose="020B0604020202020204" charset="0"/>
      <p:regular r:id="rId18"/>
      <p:bold r:id="rId19"/>
    </p:embeddedFont>
    <p:embeddedFont>
      <p:font typeface="Poppins" panose="00000500000000000000" pitchFamily="2" charset="0"/>
      <p:regular r:id="rId20"/>
      <p:bold r:id="rId21"/>
      <p:italic r:id="rId22"/>
      <p:boldItalic r:id="rId23"/>
    </p:embeddedFont>
    <p:embeddedFont>
      <p:font typeface="Poppins Medium" panose="020B0502040204020203" pitchFamily="2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Sarala" panose="020B0604020202020204" charset="0"/>
      <p:regular r:id="rId32"/>
      <p:bold r:id="rId33"/>
    </p:embeddedFont>
    <p:embeddedFont>
      <p:font typeface="Viga" panose="020B0604020202020204" charset="0"/>
      <p:regular r:id="rId34"/>
    </p:embeddedFont>
    <p:embeddedFont>
      <p:font typeface="Work Sans Regular" panose="020B0604020202020204" charset="0"/>
      <p:bold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38" d="100"/>
          <a:sy n="138" d="100"/>
        </p:scale>
        <p:origin x="678" y="16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theme" Target="theme/theme1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bfec4dbe56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bfec4dbe56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c102045f7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c102045f7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bfec4dbe56_0_1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bfec4dbe56_0_1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c03f8b48dd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c03f8b48dd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c03f8b48dd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c03f8b48dd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d34acfb609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d34acfb609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bfec4dbe56_0_9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bfec4dbe56_0_9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d3061b9dcc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d3061b9dcc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bfec4dbe56_0_1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bfec4dbe56_0_1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Product metrics</a:t>
            </a:r>
            <a:r>
              <a:rPr lang="en" sz="12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are quantifiable data points that help us tracks and analyzes to gauge the success of our  </a:t>
            </a:r>
            <a:r>
              <a:rPr lang="en" sz="1200" b="1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product</a:t>
            </a:r>
            <a:r>
              <a:rPr lang="en" sz="12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Here list the metrics we would use to OneSchool.</a:t>
            </a:r>
            <a:endParaRPr sz="12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top 3 we want to focus the most are :  </a:t>
            </a:r>
            <a:r>
              <a:rPr lang="en" sz="1400">
                <a:solidFill>
                  <a:srgbClr val="004E98"/>
                </a:solidFill>
                <a:latin typeface="Sarala"/>
                <a:ea typeface="Sarala"/>
                <a:cs typeface="Sarala"/>
                <a:sym typeface="Sarala"/>
              </a:rPr>
              <a:t>User retention, Pay rat, Number of new users per month</a:t>
            </a:r>
            <a:endParaRPr sz="12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c0b9025d4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c0b9025d4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For the function of OneSchool application, we need support from many areas: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Application development:  After we officially released OneSchool application, software engineers need to maintain the application.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For example, Marketing team also need some marketing campaign to attract more users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For leges need, We also should comply with privacy protection law to store student information securely.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Finally, Communicate directly with users, get feedback, help improve the drawbacks of the existing functions of application.</a:t>
            </a:r>
            <a:endParaRPr sz="13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905250" y="1318250"/>
            <a:ext cx="4839900" cy="14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Work Sans Regular"/>
              <a:buNone/>
              <a:defRPr sz="4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2"/>
          </p:nvPr>
        </p:nvSpPr>
        <p:spPr>
          <a:xfrm>
            <a:off x="3905100" y="2670800"/>
            <a:ext cx="4839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/>
          <p:nvPr/>
        </p:nvSpPr>
        <p:spPr>
          <a:xfrm>
            <a:off x="6880200" y="4705175"/>
            <a:ext cx="131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arala"/>
              <a:ea typeface="Sarala"/>
              <a:cs typeface="Sarala"/>
              <a:sym typeface="Saral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7" name="Google Shape;107;p11"/>
          <p:cNvSpPr txBox="1">
            <a:spLocks noGrp="1"/>
          </p:cNvSpPr>
          <p:nvPr>
            <p:ph type="body" idx="1"/>
          </p:nvPr>
        </p:nvSpPr>
        <p:spPr>
          <a:xfrm>
            <a:off x="311700" y="2999825"/>
            <a:ext cx="85206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1"/>
          <p:cNvSpPr/>
          <p:nvPr/>
        </p:nvSpPr>
        <p:spPr>
          <a:xfrm rot="621631">
            <a:off x="853387" y="-1766057"/>
            <a:ext cx="7546699" cy="6800098"/>
          </a:xfrm>
          <a:custGeom>
            <a:avLst/>
            <a:gdLst/>
            <a:ahLst/>
            <a:cxnLst/>
            <a:rect l="l" t="t" r="r" b="b"/>
            <a:pathLst>
              <a:path w="62943" h="56716" extrusionOk="0">
                <a:moveTo>
                  <a:pt x="48566" y="19576"/>
                </a:moveTo>
                <a:cubicBezTo>
                  <a:pt x="41503" y="17177"/>
                  <a:pt x="34888" y="12585"/>
                  <a:pt x="29755" y="6438"/>
                </a:cubicBezTo>
                <a:cubicBezTo>
                  <a:pt x="24379" y="1"/>
                  <a:pt x="18568" y="416"/>
                  <a:pt x="14272" y="3829"/>
                </a:cubicBezTo>
                <a:cubicBezTo>
                  <a:pt x="9983" y="7248"/>
                  <a:pt x="10009" y="14054"/>
                  <a:pt x="8586" y="24543"/>
                </a:cubicBezTo>
                <a:cubicBezTo>
                  <a:pt x="7169" y="34940"/>
                  <a:pt x="6102" y="39368"/>
                  <a:pt x="2972" y="45238"/>
                </a:cubicBezTo>
                <a:cubicBezTo>
                  <a:pt x="1" y="50812"/>
                  <a:pt x="1773" y="55022"/>
                  <a:pt x="6958" y="55866"/>
                </a:cubicBezTo>
                <a:cubicBezTo>
                  <a:pt x="12150" y="56716"/>
                  <a:pt x="19259" y="56175"/>
                  <a:pt x="24333" y="55095"/>
                </a:cubicBezTo>
                <a:cubicBezTo>
                  <a:pt x="45621" y="50582"/>
                  <a:pt x="55484" y="40659"/>
                  <a:pt x="59220" y="32773"/>
                </a:cubicBezTo>
                <a:cubicBezTo>
                  <a:pt x="62942" y="24893"/>
                  <a:pt x="57355" y="22554"/>
                  <a:pt x="48566" y="1957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 txBox="1">
            <a:spLocks noGrp="1"/>
          </p:cNvSpPr>
          <p:nvPr>
            <p:ph type="title" hasCustomPrompt="1"/>
          </p:nvPr>
        </p:nvSpPr>
        <p:spPr>
          <a:xfrm flipH="1">
            <a:off x="4451153" y="14237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451303" y="30544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1652627" y="14237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652627" y="31194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"/>
          </p:nvPr>
        </p:nvSpPr>
        <p:spPr>
          <a:xfrm flipH="1">
            <a:off x="1919252" y="2399325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5"/>
          </p:nvPr>
        </p:nvSpPr>
        <p:spPr>
          <a:xfrm flipH="1">
            <a:off x="4717778" y="2399325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6"/>
          </p:nvPr>
        </p:nvSpPr>
        <p:spPr>
          <a:xfrm flipH="1">
            <a:off x="1919252" y="4095250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7"/>
          </p:nvPr>
        </p:nvSpPr>
        <p:spPr>
          <a:xfrm flipH="1">
            <a:off x="4717778" y="4095250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8"/>
          </p:nvPr>
        </p:nvSpPr>
        <p:spPr>
          <a:xfrm>
            <a:off x="1919350" y="2016925"/>
            <a:ext cx="24105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9"/>
          </p:nvPr>
        </p:nvSpPr>
        <p:spPr>
          <a:xfrm>
            <a:off x="4717775" y="2016925"/>
            <a:ext cx="24105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3"/>
          </p:nvPr>
        </p:nvSpPr>
        <p:spPr>
          <a:xfrm>
            <a:off x="4717850" y="3709525"/>
            <a:ext cx="24105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14"/>
          </p:nvPr>
        </p:nvSpPr>
        <p:spPr>
          <a:xfrm>
            <a:off x="1919350" y="3709525"/>
            <a:ext cx="24105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5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/>
          <p:nvPr/>
        </p:nvSpPr>
        <p:spPr>
          <a:xfrm rot="-4538789" flipH="1">
            <a:off x="5510707" y="2974169"/>
            <a:ext cx="901429" cy="923752"/>
          </a:xfrm>
          <a:custGeom>
            <a:avLst/>
            <a:gdLst/>
            <a:ahLst/>
            <a:cxnLst/>
            <a:rect l="l" t="t" r="r" b="b"/>
            <a:pathLst>
              <a:path w="44986" h="46100" extrusionOk="0">
                <a:moveTo>
                  <a:pt x="20899" y="0"/>
                </a:moveTo>
                <a:cubicBezTo>
                  <a:pt x="16731" y="0"/>
                  <a:pt x="12827" y="1302"/>
                  <a:pt x="10213" y="4569"/>
                </a:cubicBezTo>
                <a:cubicBezTo>
                  <a:pt x="7417" y="8065"/>
                  <a:pt x="5350" y="12685"/>
                  <a:pt x="3404" y="16697"/>
                </a:cubicBezTo>
                <a:cubicBezTo>
                  <a:pt x="486" y="22685"/>
                  <a:pt x="0" y="28186"/>
                  <a:pt x="3708" y="34022"/>
                </a:cubicBezTo>
                <a:cubicBezTo>
                  <a:pt x="6687" y="38673"/>
                  <a:pt x="10912" y="43810"/>
                  <a:pt x="16323" y="45573"/>
                </a:cubicBezTo>
                <a:cubicBezTo>
                  <a:pt x="17412" y="45917"/>
                  <a:pt x="18567" y="46099"/>
                  <a:pt x="19712" y="46099"/>
                </a:cubicBezTo>
                <a:cubicBezTo>
                  <a:pt x="21698" y="46099"/>
                  <a:pt x="23656" y="45552"/>
                  <a:pt x="25198" y="44357"/>
                </a:cubicBezTo>
                <a:cubicBezTo>
                  <a:pt x="27204" y="42807"/>
                  <a:pt x="28299" y="40314"/>
                  <a:pt x="29484" y="38095"/>
                </a:cubicBezTo>
                <a:cubicBezTo>
                  <a:pt x="33648" y="30405"/>
                  <a:pt x="44986" y="19159"/>
                  <a:pt x="40335" y="9676"/>
                </a:cubicBezTo>
                <a:cubicBezTo>
                  <a:pt x="39819" y="8612"/>
                  <a:pt x="39089" y="7578"/>
                  <a:pt x="38056" y="6636"/>
                </a:cubicBezTo>
                <a:cubicBezTo>
                  <a:pt x="34104" y="2977"/>
                  <a:pt x="27200" y="0"/>
                  <a:pt x="208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3"/>
          <p:cNvSpPr/>
          <p:nvPr/>
        </p:nvSpPr>
        <p:spPr>
          <a:xfrm rot="2700000">
            <a:off x="2712531" y="2977368"/>
            <a:ext cx="879568" cy="818768"/>
          </a:xfrm>
          <a:custGeom>
            <a:avLst/>
            <a:gdLst/>
            <a:ahLst/>
            <a:cxnLst/>
            <a:rect l="l" t="t" r="r" b="b"/>
            <a:pathLst>
              <a:path w="44196" h="41141" extrusionOk="0">
                <a:moveTo>
                  <a:pt x="27744" y="1"/>
                </a:moveTo>
                <a:cubicBezTo>
                  <a:pt x="17508" y="1"/>
                  <a:pt x="6315" y="12861"/>
                  <a:pt x="2371" y="21007"/>
                </a:cubicBezTo>
                <a:cubicBezTo>
                  <a:pt x="456" y="24928"/>
                  <a:pt x="1" y="29821"/>
                  <a:pt x="2341" y="33530"/>
                </a:cubicBezTo>
                <a:cubicBezTo>
                  <a:pt x="5667" y="38915"/>
                  <a:pt x="12212" y="41141"/>
                  <a:pt x="18674" y="41141"/>
                </a:cubicBezTo>
                <a:cubicBezTo>
                  <a:pt x="22607" y="41141"/>
                  <a:pt x="26509" y="40317"/>
                  <a:pt x="29636" y="38879"/>
                </a:cubicBezTo>
                <a:cubicBezTo>
                  <a:pt x="38542" y="34806"/>
                  <a:pt x="44196" y="25779"/>
                  <a:pt x="42889" y="15931"/>
                </a:cubicBezTo>
                <a:cubicBezTo>
                  <a:pt x="42159" y="10125"/>
                  <a:pt x="36567" y="1189"/>
                  <a:pt x="29454" y="125"/>
                </a:cubicBezTo>
                <a:cubicBezTo>
                  <a:pt x="28888" y="41"/>
                  <a:pt x="28317" y="1"/>
                  <a:pt x="2774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3"/>
          <p:cNvSpPr/>
          <p:nvPr/>
        </p:nvSpPr>
        <p:spPr>
          <a:xfrm rot="3227391">
            <a:off x="5445177" y="1273210"/>
            <a:ext cx="955698" cy="980242"/>
          </a:xfrm>
          <a:custGeom>
            <a:avLst/>
            <a:gdLst/>
            <a:ahLst/>
            <a:cxnLst/>
            <a:rect l="l" t="t" r="r" b="b"/>
            <a:pathLst>
              <a:path w="80914" h="82992" extrusionOk="0">
                <a:moveTo>
                  <a:pt x="37641" y="1"/>
                </a:moveTo>
                <a:cubicBezTo>
                  <a:pt x="30128" y="1"/>
                  <a:pt x="23085" y="2349"/>
                  <a:pt x="18360" y="8237"/>
                </a:cubicBezTo>
                <a:cubicBezTo>
                  <a:pt x="13344" y="14499"/>
                  <a:pt x="9606" y="22827"/>
                  <a:pt x="6110" y="30061"/>
                </a:cubicBezTo>
                <a:cubicBezTo>
                  <a:pt x="882" y="40821"/>
                  <a:pt x="1" y="50670"/>
                  <a:pt x="6688" y="61247"/>
                </a:cubicBezTo>
                <a:cubicBezTo>
                  <a:pt x="12007" y="69606"/>
                  <a:pt x="19606" y="78877"/>
                  <a:pt x="29424" y="82007"/>
                </a:cubicBezTo>
                <a:cubicBezTo>
                  <a:pt x="31397" y="82650"/>
                  <a:pt x="33496" y="82992"/>
                  <a:pt x="35580" y="82992"/>
                </a:cubicBezTo>
                <a:cubicBezTo>
                  <a:pt x="39115" y="82992"/>
                  <a:pt x="42609" y="82010"/>
                  <a:pt x="45381" y="79849"/>
                </a:cubicBezTo>
                <a:cubicBezTo>
                  <a:pt x="48998" y="77053"/>
                  <a:pt x="50974" y="72646"/>
                  <a:pt x="53132" y="68573"/>
                </a:cubicBezTo>
                <a:cubicBezTo>
                  <a:pt x="60579" y="54712"/>
                  <a:pt x="80914" y="34529"/>
                  <a:pt x="72616" y="17386"/>
                </a:cubicBezTo>
                <a:cubicBezTo>
                  <a:pt x="71704" y="15471"/>
                  <a:pt x="70336" y="13648"/>
                  <a:pt x="68512" y="11946"/>
                </a:cubicBezTo>
                <a:cubicBezTo>
                  <a:pt x="61383" y="5347"/>
                  <a:pt x="48977" y="1"/>
                  <a:pt x="3764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2675600" y="1322241"/>
            <a:ext cx="1004603" cy="780763"/>
          </a:xfrm>
          <a:custGeom>
            <a:avLst/>
            <a:gdLst/>
            <a:ahLst/>
            <a:cxnLst/>
            <a:rect l="l" t="t" r="r" b="b"/>
            <a:pathLst>
              <a:path w="85717" h="66618" extrusionOk="0">
                <a:moveTo>
                  <a:pt x="26647" y="0"/>
                </a:moveTo>
                <a:cubicBezTo>
                  <a:pt x="21058" y="0"/>
                  <a:pt x="15879" y="1381"/>
                  <a:pt x="11642" y="5130"/>
                </a:cubicBezTo>
                <a:cubicBezTo>
                  <a:pt x="10061" y="6559"/>
                  <a:pt x="8663" y="8322"/>
                  <a:pt x="7508" y="10571"/>
                </a:cubicBezTo>
                <a:cubicBezTo>
                  <a:pt x="152" y="24948"/>
                  <a:pt x="0" y="52456"/>
                  <a:pt x="17417" y="59873"/>
                </a:cubicBezTo>
                <a:cubicBezTo>
                  <a:pt x="24834" y="63003"/>
                  <a:pt x="33831" y="64341"/>
                  <a:pt x="41703" y="65800"/>
                </a:cubicBezTo>
                <a:cubicBezTo>
                  <a:pt x="44594" y="66327"/>
                  <a:pt x="47358" y="66617"/>
                  <a:pt x="50007" y="66617"/>
                </a:cubicBezTo>
                <a:cubicBezTo>
                  <a:pt x="58191" y="66617"/>
                  <a:pt x="65275" y="63852"/>
                  <a:pt x="71613" y="56803"/>
                </a:cubicBezTo>
                <a:cubicBezTo>
                  <a:pt x="78269" y="49447"/>
                  <a:pt x="85108" y="39599"/>
                  <a:pt x="85473" y="29355"/>
                </a:cubicBezTo>
                <a:cubicBezTo>
                  <a:pt x="85716" y="23763"/>
                  <a:pt x="83589" y="17866"/>
                  <a:pt x="79090" y="14553"/>
                </a:cubicBezTo>
                <a:cubicBezTo>
                  <a:pt x="75412" y="11817"/>
                  <a:pt x="70610" y="11148"/>
                  <a:pt x="66141" y="10115"/>
                </a:cubicBezTo>
                <a:cubicBezTo>
                  <a:pt x="55375" y="7722"/>
                  <a:pt x="39864" y="0"/>
                  <a:pt x="266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/>
          <p:nvPr/>
        </p:nvSpPr>
        <p:spPr>
          <a:xfrm rot="-1809047">
            <a:off x="1388169" y="688888"/>
            <a:ext cx="6471312" cy="4308207"/>
          </a:xfrm>
          <a:custGeom>
            <a:avLst/>
            <a:gdLst/>
            <a:ahLst/>
            <a:cxnLst/>
            <a:rect l="l" t="t" r="r" b="b"/>
            <a:pathLst>
              <a:path w="88422" h="58866" extrusionOk="0">
                <a:moveTo>
                  <a:pt x="27251" y="0"/>
                </a:moveTo>
                <a:cubicBezTo>
                  <a:pt x="23722" y="0"/>
                  <a:pt x="20274" y="574"/>
                  <a:pt x="17265" y="2079"/>
                </a:cubicBezTo>
                <a:cubicBezTo>
                  <a:pt x="14803" y="3355"/>
                  <a:pt x="12554" y="5057"/>
                  <a:pt x="10092" y="7003"/>
                </a:cubicBezTo>
                <a:cubicBezTo>
                  <a:pt x="4681" y="11228"/>
                  <a:pt x="0" y="16243"/>
                  <a:pt x="0" y="23477"/>
                </a:cubicBezTo>
                <a:cubicBezTo>
                  <a:pt x="487" y="33447"/>
                  <a:pt x="9028" y="38766"/>
                  <a:pt x="16140" y="44389"/>
                </a:cubicBezTo>
                <a:cubicBezTo>
                  <a:pt x="27090" y="53060"/>
                  <a:pt x="42079" y="58866"/>
                  <a:pt x="56658" y="58866"/>
                </a:cubicBezTo>
                <a:cubicBezTo>
                  <a:pt x="62112" y="58866"/>
                  <a:pt x="67509" y="58053"/>
                  <a:pt x="72616" y="56274"/>
                </a:cubicBezTo>
                <a:cubicBezTo>
                  <a:pt x="82008" y="53022"/>
                  <a:pt x="88421" y="43599"/>
                  <a:pt x="87084" y="33325"/>
                </a:cubicBezTo>
                <a:cubicBezTo>
                  <a:pt x="85838" y="23903"/>
                  <a:pt x="71187" y="17094"/>
                  <a:pt x="63922" y="12687"/>
                </a:cubicBezTo>
                <a:cubicBezTo>
                  <a:pt x="56931" y="8431"/>
                  <a:pt x="49302" y="4723"/>
                  <a:pt x="41430" y="2352"/>
                </a:cubicBezTo>
                <a:cubicBezTo>
                  <a:pt x="37177" y="1099"/>
                  <a:pt x="32136" y="0"/>
                  <a:pt x="272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subTitle" idx="1"/>
          </p:nvPr>
        </p:nvSpPr>
        <p:spPr>
          <a:xfrm flipH="1">
            <a:off x="2272325" y="2013075"/>
            <a:ext cx="4713900" cy="12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ctrTitle"/>
          </p:nvPr>
        </p:nvSpPr>
        <p:spPr>
          <a:xfrm flipH="1">
            <a:off x="3111713" y="3707100"/>
            <a:ext cx="3035100" cy="6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132" name="Google Shape;132;p14"/>
          <p:cNvGrpSpPr/>
          <p:nvPr/>
        </p:nvGrpSpPr>
        <p:grpSpPr>
          <a:xfrm flipH="1">
            <a:off x="5296864" y="4318499"/>
            <a:ext cx="1914829" cy="249721"/>
            <a:chOff x="3436350" y="4645900"/>
            <a:chExt cx="1861950" cy="242825"/>
          </a:xfrm>
        </p:grpSpPr>
        <p:sp>
          <p:nvSpPr>
            <p:cNvPr id="133" name="Google Shape;133;p14"/>
            <p:cNvSpPr/>
            <p:nvPr/>
          </p:nvSpPr>
          <p:spPr>
            <a:xfrm>
              <a:off x="3436350" y="4693500"/>
              <a:ext cx="1562000" cy="194475"/>
            </a:xfrm>
            <a:custGeom>
              <a:avLst/>
              <a:gdLst/>
              <a:ahLst/>
              <a:cxnLst/>
              <a:rect l="l" t="t" r="r" b="b"/>
              <a:pathLst>
                <a:path w="62480" h="7779" extrusionOk="0">
                  <a:moveTo>
                    <a:pt x="3885" y="1"/>
                  </a:moveTo>
                  <a:cubicBezTo>
                    <a:pt x="1745" y="1"/>
                    <a:pt x="0" y="1745"/>
                    <a:pt x="0" y="3886"/>
                  </a:cubicBezTo>
                  <a:cubicBezTo>
                    <a:pt x="0" y="4046"/>
                    <a:pt x="8" y="4213"/>
                    <a:pt x="31" y="4366"/>
                  </a:cubicBezTo>
                  <a:cubicBezTo>
                    <a:pt x="84" y="4861"/>
                    <a:pt x="236" y="5325"/>
                    <a:pt x="465" y="5752"/>
                  </a:cubicBezTo>
                  <a:cubicBezTo>
                    <a:pt x="648" y="6087"/>
                    <a:pt x="869" y="6377"/>
                    <a:pt x="1135" y="6636"/>
                  </a:cubicBezTo>
                  <a:cubicBezTo>
                    <a:pt x="1836" y="7344"/>
                    <a:pt x="2804" y="7778"/>
                    <a:pt x="3885" y="7778"/>
                  </a:cubicBezTo>
                  <a:lnTo>
                    <a:pt x="58587" y="7778"/>
                  </a:lnTo>
                  <a:cubicBezTo>
                    <a:pt x="60743" y="7778"/>
                    <a:pt x="62480" y="6034"/>
                    <a:pt x="62480" y="3893"/>
                  </a:cubicBezTo>
                  <a:cubicBezTo>
                    <a:pt x="62480" y="2819"/>
                    <a:pt x="62045" y="1844"/>
                    <a:pt x="61337" y="1143"/>
                  </a:cubicBezTo>
                  <a:cubicBezTo>
                    <a:pt x="60636" y="435"/>
                    <a:pt x="59661" y="1"/>
                    <a:pt x="58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3525650" y="4645900"/>
              <a:ext cx="498975" cy="30100"/>
            </a:xfrm>
            <a:custGeom>
              <a:avLst/>
              <a:gdLst/>
              <a:ahLst/>
              <a:cxnLst/>
              <a:rect l="l" t="t" r="r" b="b"/>
              <a:pathLst>
                <a:path w="19959" h="1204" extrusionOk="0">
                  <a:moveTo>
                    <a:pt x="595" y="0"/>
                  </a:moveTo>
                  <a:cubicBezTo>
                    <a:pt x="275" y="0"/>
                    <a:pt x="1" y="267"/>
                    <a:pt x="1" y="602"/>
                  </a:cubicBezTo>
                  <a:cubicBezTo>
                    <a:pt x="1" y="937"/>
                    <a:pt x="268" y="1204"/>
                    <a:pt x="595" y="1204"/>
                  </a:cubicBezTo>
                  <a:lnTo>
                    <a:pt x="19357" y="1204"/>
                  </a:lnTo>
                  <a:cubicBezTo>
                    <a:pt x="19677" y="1204"/>
                    <a:pt x="19959" y="937"/>
                    <a:pt x="19959" y="602"/>
                  </a:cubicBezTo>
                  <a:cubicBezTo>
                    <a:pt x="19959" y="275"/>
                    <a:pt x="19692" y="0"/>
                    <a:pt x="193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3566225" y="4675800"/>
              <a:ext cx="51075" cy="17550"/>
            </a:xfrm>
            <a:custGeom>
              <a:avLst/>
              <a:gdLst/>
              <a:ahLst/>
              <a:cxnLst/>
              <a:rect l="l" t="t" r="r" b="b"/>
              <a:pathLst>
                <a:path w="2043" h="702" extrusionOk="0">
                  <a:moveTo>
                    <a:pt x="1" y="0"/>
                  </a:moveTo>
                  <a:lnTo>
                    <a:pt x="1" y="701"/>
                  </a:lnTo>
                  <a:lnTo>
                    <a:pt x="2042" y="701"/>
                  </a:lnTo>
                  <a:lnTo>
                    <a:pt x="20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3447975" y="4837275"/>
              <a:ext cx="375175" cy="50700"/>
            </a:xfrm>
            <a:custGeom>
              <a:avLst/>
              <a:gdLst/>
              <a:ahLst/>
              <a:cxnLst/>
              <a:rect l="l" t="t" r="r" b="b"/>
              <a:pathLst>
                <a:path w="15007" h="2028" extrusionOk="0">
                  <a:moveTo>
                    <a:pt x="0" y="1"/>
                  </a:moveTo>
                  <a:cubicBezTo>
                    <a:pt x="183" y="336"/>
                    <a:pt x="404" y="633"/>
                    <a:pt x="670" y="885"/>
                  </a:cubicBezTo>
                  <a:cubicBezTo>
                    <a:pt x="1371" y="1593"/>
                    <a:pt x="2346" y="2027"/>
                    <a:pt x="3420" y="2027"/>
                  </a:cubicBezTo>
                  <a:lnTo>
                    <a:pt x="15007" y="2027"/>
                  </a:lnTo>
                  <a:lnTo>
                    <a:pt x="150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3617275" y="4693500"/>
              <a:ext cx="1562375" cy="194475"/>
            </a:xfrm>
            <a:custGeom>
              <a:avLst/>
              <a:gdLst/>
              <a:ahLst/>
              <a:cxnLst/>
              <a:rect l="l" t="t" r="r" b="b"/>
              <a:pathLst>
                <a:path w="62495" h="7779" extrusionOk="0">
                  <a:moveTo>
                    <a:pt x="2750" y="1"/>
                  </a:moveTo>
                  <a:cubicBezTo>
                    <a:pt x="1226" y="1"/>
                    <a:pt x="0" y="1227"/>
                    <a:pt x="0" y="2751"/>
                  </a:cubicBezTo>
                  <a:lnTo>
                    <a:pt x="0" y="5028"/>
                  </a:lnTo>
                  <a:cubicBezTo>
                    <a:pt x="0" y="5280"/>
                    <a:pt x="31" y="5523"/>
                    <a:pt x="91" y="5752"/>
                  </a:cubicBezTo>
                  <a:cubicBezTo>
                    <a:pt x="411" y="6925"/>
                    <a:pt x="1485" y="7778"/>
                    <a:pt x="2750" y="7778"/>
                  </a:cubicBezTo>
                  <a:lnTo>
                    <a:pt x="59737" y="7778"/>
                  </a:lnTo>
                  <a:cubicBezTo>
                    <a:pt x="61017" y="7778"/>
                    <a:pt x="62083" y="6925"/>
                    <a:pt x="62395" y="5752"/>
                  </a:cubicBezTo>
                  <a:cubicBezTo>
                    <a:pt x="62456" y="5523"/>
                    <a:pt x="62495" y="5280"/>
                    <a:pt x="62495" y="5028"/>
                  </a:cubicBezTo>
                  <a:lnTo>
                    <a:pt x="62495" y="2751"/>
                  </a:lnTo>
                  <a:cubicBezTo>
                    <a:pt x="62495" y="1227"/>
                    <a:pt x="61253" y="1"/>
                    <a:pt x="597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3619550" y="4837275"/>
              <a:ext cx="1557625" cy="50700"/>
            </a:xfrm>
            <a:custGeom>
              <a:avLst/>
              <a:gdLst/>
              <a:ahLst/>
              <a:cxnLst/>
              <a:rect l="l" t="t" r="r" b="b"/>
              <a:pathLst>
                <a:path w="62305" h="2028" extrusionOk="0">
                  <a:moveTo>
                    <a:pt x="0" y="1"/>
                  </a:moveTo>
                  <a:cubicBezTo>
                    <a:pt x="320" y="1174"/>
                    <a:pt x="1394" y="2027"/>
                    <a:pt x="2659" y="2027"/>
                  </a:cubicBezTo>
                  <a:lnTo>
                    <a:pt x="59646" y="2027"/>
                  </a:lnTo>
                  <a:cubicBezTo>
                    <a:pt x="60926" y="2027"/>
                    <a:pt x="61992" y="1174"/>
                    <a:pt x="62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5037950" y="4693500"/>
              <a:ext cx="260350" cy="195225"/>
            </a:xfrm>
            <a:custGeom>
              <a:avLst/>
              <a:gdLst/>
              <a:ahLst/>
              <a:cxnLst/>
              <a:rect l="l" t="t" r="r" b="b"/>
              <a:pathLst>
                <a:path w="10414" h="7809" extrusionOk="0">
                  <a:moveTo>
                    <a:pt x="3131" y="1"/>
                  </a:moveTo>
                  <a:cubicBezTo>
                    <a:pt x="2796" y="1"/>
                    <a:pt x="2476" y="69"/>
                    <a:pt x="2171" y="184"/>
                  </a:cubicBezTo>
                  <a:cubicBezTo>
                    <a:pt x="1668" y="382"/>
                    <a:pt x="1211" y="755"/>
                    <a:pt x="846" y="1220"/>
                  </a:cubicBezTo>
                  <a:cubicBezTo>
                    <a:pt x="457" y="1745"/>
                    <a:pt x="168" y="2393"/>
                    <a:pt x="53" y="3124"/>
                  </a:cubicBezTo>
                  <a:lnTo>
                    <a:pt x="53" y="3154"/>
                  </a:lnTo>
                  <a:cubicBezTo>
                    <a:pt x="15" y="3391"/>
                    <a:pt x="0" y="3650"/>
                    <a:pt x="0" y="3909"/>
                  </a:cubicBezTo>
                  <a:cubicBezTo>
                    <a:pt x="0" y="5112"/>
                    <a:pt x="434" y="6194"/>
                    <a:pt x="1135" y="6902"/>
                  </a:cubicBezTo>
                  <a:lnTo>
                    <a:pt x="1181" y="6956"/>
                  </a:lnTo>
                  <a:cubicBezTo>
                    <a:pt x="1714" y="7489"/>
                    <a:pt x="2392" y="7809"/>
                    <a:pt x="3131" y="7809"/>
                  </a:cubicBezTo>
                  <a:cubicBezTo>
                    <a:pt x="4281" y="7809"/>
                    <a:pt x="7138" y="6064"/>
                    <a:pt x="8920" y="4914"/>
                  </a:cubicBezTo>
                  <a:cubicBezTo>
                    <a:pt x="9804" y="4335"/>
                    <a:pt x="10413" y="3909"/>
                    <a:pt x="10413" y="3909"/>
                  </a:cubicBezTo>
                  <a:cubicBezTo>
                    <a:pt x="10413" y="3909"/>
                    <a:pt x="9804" y="3474"/>
                    <a:pt x="8920" y="2895"/>
                  </a:cubicBezTo>
                  <a:cubicBezTo>
                    <a:pt x="7153" y="1745"/>
                    <a:pt x="4296" y="1"/>
                    <a:pt x="31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5037950" y="4772350"/>
              <a:ext cx="247575" cy="93725"/>
            </a:xfrm>
            <a:custGeom>
              <a:avLst/>
              <a:gdLst/>
              <a:ahLst/>
              <a:cxnLst/>
              <a:rect l="l" t="t" r="r" b="b"/>
              <a:pathLst>
                <a:path w="9903" h="3749" extrusionOk="0">
                  <a:moveTo>
                    <a:pt x="53" y="0"/>
                  </a:moveTo>
                  <a:cubicBezTo>
                    <a:pt x="15" y="237"/>
                    <a:pt x="0" y="496"/>
                    <a:pt x="0" y="755"/>
                  </a:cubicBezTo>
                  <a:cubicBezTo>
                    <a:pt x="0" y="1958"/>
                    <a:pt x="434" y="3040"/>
                    <a:pt x="1135" y="3748"/>
                  </a:cubicBezTo>
                  <a:lnTo>
                    <a:pt x="9903" y="732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5059275" y="4698275"/>
              <a:ext cx="218825" cy="85725"/>
            </a:xfrm>
            <a:custGeom>
              <a:avLst/>
              <a:gdLst/>
              <a:ahLst/>
              <a:cxnLst/>
              <a:rect l="l" t="t" r="r" b="b"/>
              <a:pathLst>
                <a:path w="8753" h="3429" extrusionOk="0">
                  <a:moveTo>
                    <a:pt x="1326" y="0"/>
                  </a:moveTo>
                  <a:cubicBezTo>
                    <a:pt x="815" y="198"/>
                    <a:pt x="358" y="564"/>
                    <a:pt x="0" y="1036"/>
                  </a:cubicBezTo>
                  <a:lnTo>
                    <a:pt x="8753" y="3428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5246650" y="4765875"/>
              <a:ext cx="51650" cy="50500"/>
            </a:xfrm>
            <a:custGeom>
              <a:avLst/>
              <a:gdLst/>
              <a:ahLst/>
              <a:cxnLst/>
              <a:rect l="l" t="t" r="r" b="b"/>
              <a:pathLst>
                <a:path w="2066" h="2020" extrusionOk="0">
                  <a:moveTo>
                    <a:pt x="572" y="0"/>
                  </a:moveTo>
                  <a:cubicBezTo>
                    <a:pt x="237" y="145"/>
                    <a:pt x="1" y="541"/>
                    <a:pt x="1" y="1014"/>
                  </a:cubicBezTo>
                  <a:cubicBezTo>
                    <a:pt x="1" y="1478"/>
                    <a:pt x="237" y="1867"/>
                    <a:pt x="572" y="2019"/>
                  </a:cubicBezTo>
                  <a:cubicBezTo>
                    <a:pt x="1456" y="1440"/>
                    <a:pt x="2065" y="1014"/>
                    <a:pt x="2065" y="1014"/>
                  </a:cubicBezTo>
                  <a:cubicBezTo>
                    <a:pt x="2065" y="1014"/>
                    <a:pt x="1456" y="579"/>
                    <a:pt x="5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5"/>
          <p:cNvSpPr txBox="1">
            <a:spLocks noGrp="1"/>
          </p:cNvSpPr>
          <p:nvPr>
            <p:ph type="ctrTitle"/>
          </p:nvPr>
        </p:nvSpPr>
        <p:spPr>
          <a:xfrm flipH="1">
            <a:off x="1184088" y="2900557"/>
            <a:ext cx="219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45" name="Google Shape;145;p15"/>
          <p:cNvSpPr txBox="1">
            <a:spLocks noGrp="1"/>
          </p:cNvSpPr>
          <p:nvPr>
            <p:ph type="subTitle" idx="1"/>
          </p:nvPr>
        </p:nvSpPr>
        <p:spPr>
          <a:xfrm flipH="1">
            <a:off x="1316388" y="3382050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ctrTitle" idx="2"/>
          </p:nvPr>
        </p:nvSpPr>
        <p:spPr>
          <a:xfrm flipH="1">
            <a:off x="3425988" y="2900557"/>
            <a:ext cx="219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subTitle" idx="3"/>
          </p:nvPr>
        </p:nvSpPr>
        <p:spPr>
          <a:xfrm flipH="1">
            <a:off x="3564512" y="3382050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ctrTitle" idx="4"/>
          </p:nvPr>
        </p:nvSpPr>
        <p:spPr>
          <a:xfrm flipH="1">
            <a:off x="5667913" y="2900557"/>
            <a:ext cx="219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ubTitle" idx="5"/>
          </p:nvPr>
        </p:nvSpPr>
        <p:spPr>
          <a:xfrm flipH="1">
            <a:off x="5800213" y="3382050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" name="Google Shape;151;p15"/>
          <p:cNvGrpSpPr/>
          <p:nvPr/>
        </p:nvGrpSpPr>
        <p:grpSpPr>
          <a:xfrm>
            <a:off x="-289794" y="4279655"/>
            <a:ext cx="1105900" cy="1109127"/>
            <a:chOff x="4158670" y="562750"/>
            <a:chExt cx="2364550" cy="2371450"/>
          </a:xfrm>
        </p:grpSpPr>
        <p:sp>
          <p:nvSpPr>
            <p:cNvPr id="152" name="Google Shape;152;p15"/>
            <p:cNvSpPr/>
            <p:nvPr/>
          </p:nvSpPr>
          <p:spPr>
            <a:xfrm>
              <a:off x="4555870" y="1033400"/>
              <a:ext cx="1574350" cy="1425175"/>
            </a:xfrm>
            <a:custGeom>
              <a:avLst/>
              <a:gdLst/>
              <a:ahLst/>
              <a:cxnLst/>
              <a:rect l="l" t="t" r="r" b="b"/>
              <a:pathLst>
                <a:path w="62974" h="57007" extrusionOk="0">
                  <a:moveTo>
                    <a:pt x="31482" y="7001"/>
                  </a:moveTo>
                  <a:cubicBezTo>
                    <a:pt x="33532" y="7001"/>
                    <a:pt x="35616" y="7296"/>
                    <a:pt x="37680" y="7918"/>
                  </a:cubicBezTo>
                  <a:cubicBezTo>
                    <a:pt x="49046" y="11348"/>
                    <a:pt x="55496" y="23332"/>
                    <a:pt x="52066" y="34698"/>
                  </a:cubicBezTo>
                  <a:cubicBezTo>
                    <a:pt x="49267" y="43996"/>
                    <a:pt x="40736" y="50004"/>
                    <a:pt x="31502" y="50004"/>
                  </a:cubicBezTo>
                  <a:cubicBezTo>
                    <a:pt x="29449" y="50004"/>
                    <a:pt x="27362" y="49707"/>
                    <a:pt x="25294" y="49083"/>
                  </a:cubicBezTo>
                  <a:cubicBezTo>
                    <a:pt x="13929" y="45662"/>
                    <a:pt x="7479" y="33677"/>
                    <a:pt x="10900" y="22312"/>
                  </a:cubicBezTo>
                  <a:cubicBezTo>
                    <a:pt x="13707" y="13010"/>
                    <a:pt x="22244" y="7001"/>
                    <a:pt x="31482" y="7001"/>
                  </a:cubicBezTo>
                  <a:close/>
                  <a:moveTo>
                    <a:pt x="31484" y="0"/>
                  </a:moveTo>
                  <a:cubicBezTo>
                    <a:pt x="18759" y="0"/>
                    <a:pt x="7133" y="8601"/>
                    <a:pt x="3864" y="21484"/>
                  </a:cubicBezTo>
                  <a:cubicBezTo>
                    <a:pt x="1" y="36714"/>
                    <a:pt x="9238" y="52248"/>
                    <a:pt x="24467" y="56128"/>
                  </a:cubicBezTo>
                  <a:cubicBezTo>
                    <a:pt x="26810" y="56722"/>
                    <a:pt x="29161" y="57007"/>
                    <a:pt x="31475" y="57007"/>
                  </a:cubicBezTo>
                  <a:cubicBezTo>
                    <a:pt x="44201" y="57007"/>
                    <a:pt x="55827" y="48410"/>
                    <a:pt x="59102" y="35517"/>
                  </a:cubicBezTo>
                  <a:cubicBezTo>
                    <a:pt x="62974" y="20288"/>
                    <a:pt x="53737" y="4753"/>
                    <a:pt x="38499" y="882"/>
                  </a:cubicBezTo>
                  <a:cubicBezTo>
                    <a:pt x="36154" y="285"/>
                    <a:pt x="33800" y="0"/>
                    <a:pt x="314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4158670" y="562750"/>
              <a:ext cx="2364550" cy="2371450"/>
            </a:xfrm>
            <a:custGeom>
              <a:avLst/>
              <a:gdLst/>
              <a:ahLst/>
              <a:cxnLst/>
              <a:rect l="l" t="t" r="r" b="b"/>
              <a:pathLst>
                <a:path w="94582" h="94858" extrusionOk="0">
                  <a:moveTo>
                    <a:pt x="47305" y="17809"/>
                  </a:moveTo>
                  <a:cubicBezTo>
                    <a:pt x="49747" y="17809"/>
                    <a:pt x="52206" y="18115"/>
                    <a:pt x="54636" y="18736"/>
                  </a:cubicBezTo>
                  <a:cubicBezTo>
                    <a:pt x="62275" y="20671"/>
                    <a:pt x="68701" y="25475"/>
                    <a:pt x="72725" y="32246"/>
                  </a:cubicBezTo>
                  <a:cubicBezTo>
                    <a:pt x="76749" y="39025"/>
                    <a:pt x="77906" y="46961"/>
                    <a:pt x="75954" y="54600"/>
                  </a:cubicBezTo>
                  <a:cubicBezTo>
                    <a:pt x="74018" y="62239"/>
                    <a:pt x="69223" y="68664"/>
                    <a:pt x="62444" y="72689"/>
                  </a:cubicBezTo>
                  <a:cubicBezTo>
                    <a:pt x="57818" y="75440"/>
                    <a:pt x="52658" y="76849"/>
                    <a:pt x="47417" y="76849"/>
                  </a:cubicBezTo>
                  <a:cubicBezTo>
                    <a:pt x="44977" y="76849"/>
                    <a:pt x="42519" y="76543"/>
                    <a:pt x="40090" y="75926"/>
                  </a:cubicBezTo>
                  <a:cubicBezTo>
                    <a:pt x="32451" y="73990"/>
                    <a:pt x="26025" y="69187"/>
                    <a:pt x="22001" y="62407"/>
                  </a:cubicBezTo>
                  <a:cubicBezTo>
                    <a:pt x="17977" y="55636"/>
                    <a:pt x="16828" y="47700"/>
                    <a:pt x="18772" y="40061"/>
                  </a:cubicBezTo>
                  <a:cubicBezTo>
                    <a:pt x="20708" y="32423"/>
                    <a:pt x="25503" y="25997"/>
                    <a:pt x="32283" y="21965"/>
                  </a:cubicBezTo>
                  <a:cubicBezTo>
                    <a:pt x="36907" y="19220"/>
                    <a:pt x="42066" y="17809"/>
                    <a:pt x="47305" y="17809"/>
                  </a:cubicBezTo>
                  <a:close/>
                  <a:moveTo>
                    <a:pt x="54694" y="1"/>
                  </a:moveTo>
                  <a:cubicBezTo>
                    <a:pt x="53911" y="1"/>
                    <a:pt x="53390" y="456"/>
                    <a:pt x="52998" y="1522"/>
                  </a:cubicBezTo>
                  <a:cubicBezTo>
                    <a:pt x="51865" y="4575"/>
                    <a:pt x="50540" y="7555"/>
                    <a:pt x="49215" y="10543"/>
                  </a:cubicBezTo>
                  <a:cubicBezTo>
                    <a:pt x="49038" y="10928"/>
                    <a:pt x="48468" y="11330"/>
                    <a:pt x="48050" y="11394"/>
                  </a:cubicBezTo>
                  <a:cubicBezTo>
                    <a:pt x="45255" y="11748"/>
                    <a:pt x="42411" y="11852"/>
                    <a:pt x="39656" y="12358"/>
                  </a:cubicBezTo>
                  <a:cubicBezTo>
                    <a:pt x="39392" y="12405"/>
                    <a:pt x="39157" y="12429"/>
                    <a:pt x="38946" y="12429"/>
                  </a:cubicBezTo>
                  <a:cubicBezTo>
                    <a:pt x="38073" y="12429"/>
                    <a:pt x="37599" y="12023"/>
                    <a:pt x="37062" y="11169"/>
                  </a:cubicBezTo>
                  <a:cubicBezTo>
                    <a:pt x="35166" y="8181"/>
                    <a:pt x="33150" y="5265"/>
                    <a:pt x="30989" y="2028"/>
                  </a:cubicBezTo>
                  <a:cubicBezTo>
                    <a:pt x="26700" y="4277"/>
                    <a:pt x="22523" y="6470"/>
                    <a:pt x="18298" y="8695"/>
                  </a:cubicBezTo>
                  <a:cubicBezTo>
                    <a:pt x="18628" y="9539"/>
                    <a:pt x="18812" y="10021"/>
                    <a:pt x="19013" y="10503"/>
                  </a:cubicBezTo>
                  <a:cubicBezTo>
                    <a:pt x="20242" y="13458"/>
                    <a:pt x="21447" y="16446"/>
                    <a:pt x="22748" y="19386"/>
                  </a:cubicBezTo>
                  <a:cubicBezTo>
                    <a:pt x="23110" y="20222"/>
                    <a:pt x="22925" y="20687"/>
                    <a:pt x="22355" y="21370"/>
                  </a:cubicBezTo>
                  <a:cubicBezTo>
                    <a:pt x="20387" y="23716"/>
                    <a:pt x="18571" y="26174"/>
                    <a:pt x="16619" y="28519"/>
                  </a:cubicBezTo>
                  <a:cubicBezTo>
                    <a:pt x="16358" y="28836"/>
                    <a:pt x="15744" y="29080"/>
                    <a:pt x="15277" y="29080"/>
                  </a:cubicBezTo>
                  <a:cubicBezTo>
                    <a:pt x="15213" y="29080"/>
                    <a:pt x="15151" y="29075"/>
                    <a:pt x="15093" y="29065"/>
                  </a:cubicBezTo>
                  <a:cubicBezTo>
                    <a:pt x="12491" y="28615"/>
                    <a:pt x="9921" y="28021"/>
                    <a:pt x="7342" y="27515"/>
                  </a:cubicBezTo>
                  <a:cubicBezTo>
                    <a:pt x="6294" y="27310"/>
                    <a:pt x="5577" y="27174"/>
                    <a:pt x="5039" y="27174"/>
                  </a:cubicBezTo>
                  <a:cubicBezTo>
                    <a:pt x="4501" y="27174"/>
                    <a:pt x="4141" y="27310"/>
                    <a:pt x="3808" y="27651"/>
                  </a:cubicBezTo>
                  <a:lnTo>
                    <a:pt x="1" y="40351"/>
                  </a:lnTo>
                  <a:cubicBezTo>
                    <a:pt x="137" y="41033"/>
                    <a:pt x="756" y="41266"/>
                    <a:pt x="2274" y="41877"/>
                  </a:cubicBezTo>
                  <a:cubicBezTo>
                    <a:pt x="4989" y="42953"/>
                    <a:pt x="7712" y="44037"/>
                    <a:pt x="10394" y="45210"/>
                  </a:cubicBezTo>
                  <a:cubicBezTo>
                    <a:pt x="10820" y="45395"/>
                    <a:pt x="11238" y="46054"/>
                    <a:pt x="11286" y="46535"/>
                  </a:cubicBezTo>
                  <a:cubicBezTo>
                    <a:pt x="11599" y="49387"/>
                    <a:pt x="11744" y="52246"/>
                    <a:pt x="12073" y="55090"/>
                  </a:cubicBezTo>
                  <a:cubicBezTo>
                    <a:pt x="12170" y="55973"/>
                    <a:pt x="12089" y="56439"/>
                    <a:pt x="11302" y="56937"/>
                  </a:cubicBezTo>
                  <a:cubicBezTo>
                    <a:pt x="8137" y="58929"/>
                    <a:pt x="5021" y="61002"/>
                    <a:pt x="1928" y="63026"/>
                  </a:cubicBezTo>
                  <a:cubicBezTo>
                    <a:pt x="2707" y="66343"/>
                    <a:pt x="6603" y="73805"/>
                    <a:pt x="8692" y="75886"/>
                  </a:cubicBezTo>
                  <a:cubicBezTo>
                    <a:pt x="11969" y="74496"/>
                    <a:pt x="15342" y="73147"/>
                    <a:pt x="18660" y="71661"/>
                  </a:cubicBezTo>
                  <a:cubicBezTo>
                    <a:pt x="19068" y="71477"/>
                    <a:pt x="19397" y="71379"/>
                    <a:pt x="19698" y="71379"/>
                  </a:cubicBezTo>
                  <a:cubicBezTo>
                    <a:pt x="20160" y="71379"/>
                    <a:pt x="20557" y="71609"/>
                    <a:pt x="21077" y="72110"/>
                  </a:cubicBezTo>
                  <a:cubicBezTo>
                    <a:pt x="23077" y="74014"/>
                    <a:pt x="25246" y="75741"/>
                    <a:pt x="27447" y="77428"/>
                  </a:cubicBezTo>
                  <a:cubicBezTo>
                    <a:pt x="28339" y="78110"/>
                    <a:pt x="28813" y="78649"/>
                    <a:pt x="28515" y="79870"/>
                  </a:cubicBezTo>
                  <a:cubicBezTo>
                    <a:pt x="27776" y="83042"/>
                    <a:pt x="27214" y="86255"/>
                    <a:pt x="26523" y="89452"/>
                  </a:cubicBezTo>
                  <a:cubicBezTo>
                    <a:pt x="26331" y="90304"/>
                    <a:pt x="26499" y="90842"/>
                    <a:pt x="27343" y="91107"/>
                  </a:cubicBezTo>
                  <a:cubicBezTo>
                    <a:pt x="31319" y="92344"/>
                    <a:pt x="35295" y="93565"/>
                    <a:pt x="39279" y="94794"/>
                  </a:cubicBezTo>
                  <a:cubicBezTo>
                    <a:pt x="39423" y="94838"/>
                    <a:pt x="39549" y="94858"/>
                    <a:pt x="39660" y="94858"/>
                  </a:cubicBezTo>
                  <a:cubicBezTo>
                    <a:pt x="40298" y="94858"/>
                    <a:pt x="40440" y="94203"/>
                    <a:pt x="40652" y="93717"/>
                  </a:cubicBezTo>
                  <a:cubicBezTo>
                    <a:pt x="41889" y="90802"/>
                    <a:pt x="43142" y="87894"/>
                    <a:pt x="44283" y="84938"/>
                  </a:cubicBezTo>
                  <a:cubicBezTo>
                    <a:pt x="44709" y="83838"/>
                    <a:pt x="45287" y="83468"/>
                    <a:pt x="46476" y="83428"/>
                  </a:cubicBezTo>
                  <a:cubicBezTo>
                    <a:pt x="49672" y="83323"/>
                    <a:pt x="52845" y="83010"/>
                    <a:pt x="56275" y="82769"/>
                  </a:cubicBezTo>
                  <a:cubicBezTo>
                    <a:pt x="58307" y="85854"/>
                    <a:pt x="60548" y="89251"/>
                    <a:pt x="62846" y="92745"/>
                  </a:cubicBezTo>
                  <a:cubicBezTo>
                    <a:pt x="67464" y="91219"/>
                    <a:pt x="71633" y="88914"/>
                    <a:pt x="75569" y="85894"/>
                  </a:cubicBezTo>
                  <a:cubicBezTo>
                    <a:pt x="74010" y="82151"/>
                    <a:pt x="72444" y="78392"/>
                    <a:pt x="71071" y="75090"/>
                  </a:cubicBezTo>
                  <a:cubicBezTo>
                    <a:pt x="73424" y="72102"/>
                    <a:pt x="75673" y="69379"/>
                    <a:pt x="77754" y="66536"/>
                  </a:cubicBezTo>
                  <a:cubicBezTo>
                    <a:pt x="78199" y="65924"/>
                    <a:pt x="78575" y="65694"/>
                    <a:pt x="79104" y="65694"/>
                  </a:cubicBezTo>
                  <a:cubicBezTo>
                    <a:pt x="79290" y="65694"/>
                    <a:pt x="79495" y="65723"/>
                    <a:pt x="79729" y="65773"/>
                  </a:cubicBezTo>
                  <a:cubicBezTo>
                    <a:pt x="82878" y="66464"/>
                    <a:pt x="86027" y="67058"/>
                    <a:pt x="89167" y="67717"/>
                  </a:cubicBezTo>
                  <a:cubicBezTo>
                    <a:pt x="89390" y="67764"/>
                    <a:pt x="89594" y="67799"/>
                    <a:pt x="89778" y="67799"/>
                  </a:cubicBezTo>
                  <a:cubicBezTo>
                    <a:pt x="90159" y="67799"/>
                    <a:pt x="90461" y="67649"/>
                    <a:pt x="90694" y="67146"/>
                  </a:cubicBezTo>
                  <a:cubicBezTo>
                    <a:pt x="92453" y="63395"/>
                    <a:pt x="93882" y="59548"/>
                    <a:pt x="94453" y="55411"/>
                  </a:cubicBezTo>
                  <a:cubicBezTo>
                    <a:pt x="94581" y="54487"/>
                    <a:pt x="94252" y="54126"/>
                    <a:pt x="93489" y="53813"/>
                  </a:cubicBezTo>
                  <a:cubicBezTo>
                    <a:pt x="90429" y="52552"/>
                    <a:pt x="87392" y="51234"/>
                    <a:pt x="84332" y="49981"/>
                  </a:cubicBezTo>
                  <a:cubicBezTo>
                    <a:pt x="83585" y="49676"/>
                    <a:pt x="83280" y="49355"/>
                    <a:pt x="83207" y="48455"/>
                  </a:cubicBezTo>
                  <a:cubicBezTo>
                    <a:pt x="82975" y="45307"/>
                    <a:pt x="82605" y="42174"/>
                    <a:pt x="82155" y="39065"/>
                  </a:cubicBezTo>
                  <a:cubicBezTo>
                    <a:pt x="82043" y="38270"/>
                    <a:pt x="82292" y="37957"/>
                    <a:pt x="82854" y="37587"/>
                  </a:cubicBezTo>
                  <a:cubicBezTo>
                    <a:pt x="85979" y="35531"/>
                    <a:pt x="89079" y="33451"/>
                    <a:pt x="92276" y="31322"/>
                  </a:cubicBezTo>
                  <a:cubicBezTo>
                    <a:pt x="90653" y="26776"/>
                    <a:pt x="88589" y="22559"/>
                    <a:pt x="85625" y="18671"/>
                  </a:cubicBezTo>
                  <a:cubicBezTo>
                    <a:pt x="81802" y="20270"/>
                    <a:pt x="78003" y="21844"/>
                    <a:pt x="74364" y="23362"/>
                  </a:cubicBezTo>
                  <a:cubicBezTo>
                    <a:pt x="71304" y="20824"/>
                    <a:pt x="68332" y="18358"/>
                    <a:pt x="65159" y="15724"/>
                  </a:cubicBezTo>
                  <a:cubicBezTo>
                    <a:pt x="65721" y="12912"/>
                    <a:pt x="66388" y="9683"/>
                    <a:pt x="67006" y="6446"/>
                  </a:cubicBezTo>
                  <a:cubicBezTo>
                    <a:pt x="67504" y="3779"/>
                    <a:pt x="67890" y="4133"/>
                    <a:pt x="65215" y="3008"/>
                  </a:cubicBezTo>
                  <a:cubicBezTo>
                    <a:pt x="64966" y="2896"/>
                    <a:pt x="64741" y="2695"/>
                    <a:pt x="64516" y="2551"/>
                  </a:cubicBezTo>
                  <a:cubicBezTo>
                    <a:pt x="62123" y="1828"/>
                    <a:pt x="59737" y="1113"/>
                    <a:pt x="57343" y="390"/>
                  </a:cubicBezTo>
                  <a:cubicBezTo>
                    <a:pt x="56781" y="326"/>
                    <a:pt x="56195" y="350"/>
                    <a:pt x="55681" y="181"/>
                  </a:cubicBezTo>
                  <a:cubicBezTo>
                    <a:pt x="55311" y="64"/>
                    <a:pt x="54985" y="1"/>
                    <a:pt x="546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15"/>
          <p:cNvSpPr/>
          <p:nvPr/>
        </p:nvSpPr>
        <p:spPr>
          <a:xfrm>
            <a:off x="226634" y="3709291"/>
            <a:ext cx="493367" cy="492282"/>
          </a:xfrm>
          <a:custGeom>
            <a:avLst/>
            <a:gdLst/>
            <a:ahLst/>
            <a:cxnLst/>
            <a:rect l="l" t="t" r="r" b="b"/>
            <a:pathLst>
              <a:path w="75352" h="75215" extrusionOk="0">
                <a:moveTo>
                  <a:pt x="37927" y="13833"/>
                </a:moveTo>
                <a:cubicBezTo>
                  <a:pt x="40442" y="13833"/>
                  <a:pt x="42967" y="14238"/>
                  <a:pt x="45423" y="15053"/>
                </a:cubicBezTo>
                <a:cubicBezTo>
                  <a:pt x="51423" y="17053"/>
                  <a:pt x="56307" y="21270"/>
                  <a:pt x="59134" y="26932"/>
                </a:cubicBezTo>
                <a:cubicBezTo>
                  <a:pt x="61978" y="32595"/>
                  <a:pt x="62444" y="39021"/>
                  <a:pt x="60444" y="45021"/>
                </a:cubicBezTo>
                <a:cubicBezTo>
                  <a:pt x="58444" y="51029"/>
                  <a:pt x="54227" y="55897"/>
                  <a:pt x="48572" y="58740"/>
                </a:cubicBezTo>
                <a:cubicBezTo>
                  <a:pt x="45224" y="60422"/>
                  <a:pt x="41609" y="61269"/>
                  <a:pt x="37973" y="61269"/>
                </a:cubicBezTo>
                <a:cubicBezTo>
                  <a:pt x="35459" y="61269"/>
                  <a:pt x="32936" y="60864"/>
                  <a:pt x="30483" y="60050"/>
                </a:cubicBezTo>
                <a:cubicBezTo>
                  <a:pt x="24475" y="58050"/>
                  <a:pt x="19599" y="53833"/>
                  <a:pt x="16764" y="48170"/>
                </a:cubicBezTo>
                <a:cubicBezTo>
                  <a:pt x="13928" y="42507"/>
                  <a:pt x="13463" y="36081"/>
                  <a:pt x="15463" y="30073"/>
                </a:cubicBezTo>
                <a:cubicBezTo>
                  <a:pt x="17455" y="24073"/>
                  <a:pt x="21672" y="19205"/>
                  <a:pt x="27326" y="16362"/>
                </a:cubicBezTo>
                <a:cubicBezTo>
                  <a:pt x="30675" y="14681"/>
                  <a:pt x="34289" y="13833"/>
                  <a:pt x="37927" y="13833"/>
                </a:cubicBezTo>
                <a:close/>
                <a:moveTo>
                  <a:pt x="46146" y="0"/>
                </a:moveTo>
                <a:cubicBezTo>
                  <a:pt x="44660" y="2988"/>
                  <a:pt x="43182" y="5936"/>
                  <a:pt x="41768" y="8771"/>
                </a:cubicBezTo>
                <a:cubicBezTo>
                  <a:pt x="38572" y="8836"/>
                  <a:pt x="35471" y="8900"/>
                  <a:pt x="32162" y="8972"/>
                </a:cubicBezTo>
                <a:cubicBezTo>
                  <a:pt x="31021" y="6972"/>
                  <a:pt x="29736" y="4651"/>
                  <a:pt x="28403" y="2362"/>
                </a:cubicBezTo>
                <a:cubicBezTo>
                  <a:pt x="27732" y="1208"/>
                  <a:pt x="27631" y="768"/>
                  <a:pt x="27141" y="768"/>
                </a:cubicBezTo>
                <a:cubicBezTo>
                  <a:pt x="26833" y="768"/>
                  <a:pt x="26372" y="942"/>
                  <a:pt x="25519" y="1221"/>
                </a:cubicBezTo>
                <a:cubicBezTo>
                  <a:pt x="25310" y="1285"/>
                  <a:pt x="25069" y="1277"/>
                  <a:pt x="24852" y="1309"/>
                </a:cubicBezTo>
                <a:cubicBezTo>
                  <a:pt x="23021" y="2129"/>
                  <a:pt x="21198" y="2948"/>
                  <a:pt x="19366" y="3767"/>
                </a:cubicBezTo>
                <a:cubicBezTo>
                  <a:pt x="18997" y="4016"/>
                  <a:pt x="18651" y="4337"/>
                  <a:pt x="18242" y="4522"/>
                </a:cubicBezTo>
                <a:cubicBezTo>
                  <a:pt x="17190" y="4972"/>
                  <a:pt x="16876" y="5574"/>
                  <a:pt x="17318" y="6747"/>
                </a:cubicBezTo>
                <a:cubicBezTo>
                  <a:pt x="18234" y="9197"/>
                  <a:pt x="18997" y="11711"/>
                  <a:pt x="19760" y="14209"/>
                </a:cubicBezTo>
                <a:cubicBezTo>
                  <a:pt x="19856" y="14539"/>
                  <a:pt x="19728" y="15085"/>
                  <a:pt x="19495" y="15342"/>
                </a:cubicBezTo>
                <a:cubicBezTo>
                  <a:pt x="17985" y="17029"/>
                  <a:pt x="16322" y="18587"/>
                  <a:pt x="14908" y="20346"/>
                </a:cubicBezTo>
                <a:cubicBezTo>
                  <a:pt x="14448" y="20918"/>
                  <a:pt x="14053" y="21141"/>
                  <a:pt x="13555" y="21141"/>
                </a:cubicBezTo>
                <a:cubicBezTo>
                  <a:pt x="13305" y="21141"/>
                  <a:pt x="13030" y="21085"/>
                  <a:pt x="12708" y="20988"/>
                </a:cubicBezTo>
                <a:cubicBezTo>
                  <a:pt x="9993" y="20161"/>
                  <a:pt x="7229" y="19462"/>
                  <a:pt x="4209" y="18627"/>
                </a:cubicBezTo>
                <a:cubicBezTo>
                  <a:pt x="2788" y="22242"/>
                  <a:pt x="1406" y="25776"/>
                  <a:pt x="0" y="29350"/>
                </a:cubicBezTo>
                <a:cubicBezTo>
                  <a:pt x="643" y="29695"/>
                  <a:pt x="1012" y="29880"/>
                  <a:pt x="1382" y="30073"/>
                </a:cubicBezTo>
                <a:cubicBezTo>
                  <a:pt x="3695" y="31230"/>
                  <a:pt x="5993" y="32402"/>
                  <a:pt x="8322" y="33511"/>
                </a:cubicBezTo>
                <a:cubicBezTo>
                  <a:pt x="8989" y="33816"/>
                  <a:pt x="9117" y="34210"/>
                  <a:pt x="9125" y="34925"/>
                </a:cubicBezTo>
                <a:cubicBezTo>
                  <a:pt x="9157" y="37374"/>
                  <a:pt x="9358" y="39824"/>
                  <a:pt x="9406" y="42274"/>
                </a:cubicBezTo>
                <a:cubicBezTo>
                  <a:pt x="9414" y="42652"/>
                  <a:pt x="9093" y="43198"/>
                  <a:pt x="8764" y="43399"/>
                </a:cubicBezTo>
                <a:cubicBezTo>
                  <a:pt x="6948" y="44491"/>
                  <a:pt x="5077" y="45479"/>
                  <a:pt x="3245" y="46531"/>
                </a:cubicBezTo>
                <a:cubicBezTo>
                  <a:pt x="1759" y="47383"/>
                  <a:pt x="1205" y="47704"/>
                  <a:pt x="1165" y="48467"/>
                </a:cubicBezTo>
                <a:lnTo>
                  <a:pt x="5519" y="58218"/>
                </a:lnTo>
                <a:cubicBezTo>
                  <a:pt x="5678" y="58343"/>
                  <a:pt x="5844" y="58398"/>
                  <a:pt x="6050" y="58398"/>
                </a:cubicBezTo>
                <a:cubicBezTo>
                  <a:pt x="6415" y="58398"/>
                  <a:pt x="6904" y="58223"/>
                  <a:pt x="7695" y="57945"/>
                </a:cubicBezTo>
                <a:cubicBezTo>
                  <a:pt x="9920" y="57174"/>
                  <a:pt x="12137" y="56403"/>
                  <a:pt x="14378" y="55696"/>
                </a:cubicBezTo>
                <a:cubicBezTo>
                  <a:pt x="14449" y="55675"/>
                  <a:pt x="14529" y="55666"/>
                  <a:pt x="14615" y="55666"/>
                </a:cubicBezTo>
                <a:cubicBezTo>
                  <a:pt x="14959" y="55666"/>
                  <a:pt x="15390" y="55821"/>
                  <a:pt x="15615" y="56033"/>
                </a:cubicBezTo>
                <a:cubicBezTo>
                  <a:pt x="17302" y="57600"/>
                  <a:pt x="18884" y="59262"/>
                  <a:pt x="20579" y="60813"/>
                </a:cubicBezTo>
                <a:cubicBezTo>
                  <a:pt x="21101" y="61287"/>
                  <a:pt x="21302" y="61624"/>
                  <a:pt x="21085" y="62339"/>
                </a:cubicBezTo>
                <a:cubicBezTo>
                  <a:pt x="20210" y="65206"/>
                  <a:pt x="19407" y="68098"/>
                  <a:pt x="18595" y="70957"/>
                </a:cubicBezTo>
                <a:cubicBezTo>
                  <a:pt x="20812" y="72564"/>
                  <a:pt x="27093" y="75046"/>
                  <a:pt x="29455" y="75215"/>
                </a:cubicBezTo>
                <a:cubicBezTo>
                  <a:pt x="30724" y="72660"/>
                  <a:pt x="32057" y="70058"/>
                  <a:pt x="33294" y="67407"/>
                </a:cubicBezTo>
                <a:cubicBezTo>
                  <a:pt x="33644" y="66641"/>
                  <a:pt x="33993" y="66399"/>
                  <a:pt x="34795" y="66399"/>
                </a:cubicBezTo>
                <a:cubicBezTo>
                  <a:pt x="34860" y="66399"/>
                  <a:pt x="34927" y="66400"/>
                  <a:pt x="34997" y="66403"/>
                </a:cubicBezTo>
                <a:cubicBezTo>
                  <a:pt x="35681" y="66438"/>
                  <a:pt x="36365" y="66453"/>
                  <a:pt x="37049" y="66453"/>
                </a:cubicBezTo>
                <a:cubicBezTo>
                  <a:pt x="38589" y="66453"/>
                  <a:pt x="40129" y="66377"/>
                  <a:pt x="41664" y="66283"/>
                </a:cubicBezTo>
                <a:cubicBezTo>
                  <a:pt x="41808" y="66272"/>
                  <a:pt x="41944" y="66266"/>
                  <a:pt x="42072" y="66266"/>
                </a:cubicBezTo>
                <a:cubicBezTo>
                  <a:pt x="42739" y="66266"/>
                  <a:pt x="43209" y="66444"/>
                  <a:pt x="43600" y="67198"/>
                </a:cubicBezTo>
                <a:cubicBezTo>
                  <a:pt x="44821" y="69512"/>
                  <a:pt x="46178" y="71761"/>
                  <a:pt x="47431" y="74066"/>
                </a:cubicBezTo>
                <a:cubicBezTo>
                  <a:pt x="47673" y="74509"/>
                  <a:pt x="47935" y="74754"/>
                  <a:pt x="48304" y="74754"/>
                </a:cubicBezTo>
                <a:cubicBezTo>
                  <a:pt x="48450" y="74754"/>
                  <a:pt x="48612" y="74716"/>
                  <a:pt x="48797" y="74636"/>
                </a:cubicBezTo>
                <a:lnTo>
                  <a:pt x="57986" y="70596"/>
                </a:lnTo>
                <a:cubicBezTo>
                  <a:pt x="58733" y="70267"/>
                  <a:pt x="58403" y="69704"/>
                  <a:pt x="58251" y="69222"/>
                </a:cubicBezTo>
                <a:cubicBezTo>
                  <a:pt x="57472" y="66805"/>
                  <a:pt x="56709" y="64379"/>
                  <a:pt x="55841" y="61985"/>
                </a:cubicBezTo>
                <a:cubicBezTo>
                  <a:pt x="55520" y="61086"/>
                  <a:pt x="55672" y="60564"/>
                  <a:pt x="56387" y="59905"/>
                </a:cubicBezTo>
                <a:cubicBezTo>
                  <a:pt x="58275" y="58170"/>
                  <a:pt x="60042" y="56307"/>
                  <a:pt x="62002" y="54363"/>
                </a:cubicBezTo>
                <a:cubicBezTo>
                  <a:pt x="64853" y="55166"/>
                  <a:pt x="67994" y="56050"/>
                  <a:pt x="71223" y="56965"/>
                </a:cubicBezTo>
                <a:cubicBezTo>
                  <a:pt x="73223" y="53608"/>
                  <a:pt x="74548" y="50025"/>
                  <a:pt x="75352" y="46122"/>
                </a:cubicBezTo>
                <a:cubicBezTo>
                  <a:pt x="72428" y="44660"/>
                  <a:pt x="69512" y="43206"/>
                  <a:pt x="66942" y="41921"/>
                </a:cubicBezTo>
                <a:cubicBezTo>
                  <a:pt x="66797" y="38868"/>
                  <a:pt x="66741" y="36025"/>
                  <a:pt x="66508" y="33206"/>
                </a:cubicBezTo>
                <a:cubicBezTo>
                  <a:pt x="66436" y="32394"/>
                  <a:pt x="66661" y="32065"/>
                  <a:pt x="67311" y="31704"/>
                </a:cubicBezTo>
                <a:cubicBezTo>
                  <a:pt x="69576" y="30467"/>
                  <a:pt x="71809" y="29173"/>
                  <a:pt x="74066" y="27912"/>
                </a:cubicBezTo>
                <a:cubicBezTo>
                  <a:pt x="74556" y="27647"/>
                  <a:pt x="74870" y="27406"/>
                  <a:pt x="74693" y="26772"/>
                </a:cubicBezTo>
                <a:cubicBezTo>
                  <a:pt x="73785" y="23567"/>
                  <a:pt x="72621" y="20482"/>
                  <a:pt x="70797" y="17671"/>
                </a:cubicBezTo>
                <a:cubicBezTo>
                  <a:pt x="70520" y="17261"/>
                  <a:pt x="70258" y="17102"/>
                  <a:pt x="69929" y="17102"/>
                </a:cubicBezTo>
                <a:cubicBezTo>
                  <a:pt x="69763" y="17102"/>
                  <a:pt x="69579" y="17143"/>
                  <a:pt x="69368" y="17213"/>
                </a:cubicBezTo>
                <a:cubicBezTo>
                  <a:pt x="66845" y="18057"/>
                  <a:pt x="64307" y="18852"/>
                  <a:pt x="61801" y="19695"/>
                </a:cubicBezTo>
                <a:cubicBezTo>
                  <a:pt x="61575" y="19772"/>
                  <a:pt x="61385" y="19816"/>
                  <a:pt x="61210" y="19816"/>
                </a:cubicBezTo>
                <a:cubicBezTo>
                  <a:pt x="60907" y="19816"/>
                  <a:pt x="60649" y="19684"/>
                  <a:pt x="60323" y="19358"/>
                </a:cubicBezTo>
                <a:cubicBezTo>
                  <a:pt x="58524" y="17575"/>
                  <a:pt x="56660" y="15864"/>
                  <a:pt x="54749" y="14209"/>
                </a:cubicBezTo>
                <a:cubicBezTo>
                  <a:pt x="54259" y="13792"/>
                  <a:pt x="54251" y="13470"/>
                  <a:pt x="54395" y="12948"/>
                </a:cubicBezTo>
                <a:cubicBezTo>
                  <a:pt x="55215" y="10056"/>
                  <a:pt x="56002" y="7165"/>
                  <a:pt x="56829" y="4193"/>
                </a:cubicBezTo>
                <a:cubicBezTo>
                  <a:pt x="53456" y="2281"/>
                  <a:pt x="49978" y="803"/>
                  <a:pt x="4614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8360375" y="-263225"/>
            <a:ext cx="1047497" cy="1049975"/>
          </a:xfrm>
          <a:custGeom>
            <a:avLst/>
            <a:gdLst/>
            <a:ahLst/>
            <a:cxnLst/>
            <a:rect l="l" t="t" r="r" b="b"/>
            <a:pathLst>
              <a:path w="40581" h="40677" extrusionOk="0">
                <a:moveTo>
                  <a:pt x="20304" y="11164"/>
                </a:moveTo>
                <a:cubicBezTo>
                  <a:pt x="20863" y="11164"/>
                  <a:pt x="21431" y="11216"/>
                  <a:pt x="22001" y="11323"/>
                </a:cubicBezTo>
                <a:cubicBezTo>
                  <a:pt x="26949" y="12254"/>
                  <a:pt x="30210" y="17026"/>
                  <a:pt x="29279" y="21974"/>
                </a:cubicBezTo>
                <a:cubicBezTo>
                  <a:pt x="28454" y="26359"/>
                  <a:pt x="24623" y="29418"/>
                  <a:pt x="20323" y="29418"/>
                </a:cubicBezTo>
                <a:cubicBezTo>
                  <a:pt x="19764" y="29418"/>
                  <a:pt x="19197" y="29366"/>
                  <a:pt x="18628" y="29259"/>
                </a:cubicBezTo>
                <a:cubicBezTo>
                  <a:pt x="13672" y="28319"/>
                  <a:pt x="10411" y="23556"/>
                  <a:pt x="11342" y="18600"/>
                </a:cubicBezTo>
                <a:cubicBezTo>
                  <a:pt x="12174" y="14221"/>
                  <a:pt x="16000" y="11164"/>
                  <a:pt x="20304" y="11164"/>
                </a:cubicBezTo>
                <a:close/>
                <a:moveTo>
                  <a:pt x="21413" y="0"/>
                </a:moveTo>
                <a:cubicBezTo>
                  <a:pt x="21025" y="0"/>
                  <a:pt x="20801" y="206"/>
                  <a:pt x="20660" y="720"/>
                </a:cubicBezTo>
                <a:cubicBezTo>
                  <a:pt x="20323" y="2053"/>
                  <a:pt x="19897" y="3379"/>
                  <a:pt x="19463" y="4696"/>
                </a:cubicBezTo>
                <a:cubicBezTo>
                  <a:pt x="19407" y="4865"/>
                  <a:pt x="19190" y="5066"/>
                  <a:pt x="19013" y="5106"/>
                </a:cubicBezTo>
                <a:cubicBezTo>
                  <a:pt x="17849" y="5379"/>
                  <a:pt x="16668" y="5564"/>
                  <a:pt x="15519" y="5893"/>
                </a:cubicBezTo>
                <a:cubicBezTo>
                  <a:pt x="15363" y="5938"/>
                  <a:pt x="15231" y="5960"/>
                  <a:pt x="15115" y="5960"/>
                </a:cubicBezTo>
                <a:cubicBezTo>
                  <a:pt x="14813" y="5960"/>
                  <a:pt x="14617" y="5809"/>
                  <a:pt x="14379" y="5507"/>
                </a:cubicBezTo>
                <a:cubicBezTo>
                  <a:pt x="13439" y="4335"/>
                  <a:pt x="12459" y="3194"/>
                  <a:pt x="11407" y="1925"/>
                </a:cubicBezTo>
                <a:cubicBezTo>
                  <a:pt x="9696" y="3074"/>
                  <a:pt x="8033" y="4182"/>
                  <a:pt x="6346" y="5307"/>
                </a:cubicBezTo>
                <a:cubicBezTo>
                  <a:pt x="6523" y="5652"/>
                  <a:pt x="6628" y="5853"/>
                  <a:pt x="6724" y="6045"/>
                </a:cubicBezTo>
                <a:cubicBezTo>
                  <a:pt x="7375" y="7234"/>
                  <a:pt x="8017" y="8439"/>
                  <a:pt x="8700" y="9628"/>
                </a:cubicBezTo>
                <a:cubicBezTo>
                  <a:pt x="8893" y="9957"/>
                  <a:pt x="8836" y="10166"/>
                  <a:pt x="8620" y="10479"/>
                </a:cubicBezTo>
                <a:cubicBezTo>
                  <a:pt x="7897" y="11556"/>
                  <a:pt x="7246" y="12680"/>
                  <a:pt x="6523" y="13757"/>
                </a:cubicBezTo>
                <a:cubicBezTo>
                  <a:pt x="6417" y="13916"/>
                  <a:pt x="6145" y="14047"/>
                  <a:pt x="5939" y="14047"/>
                </a:cubicBezTo>
                <a:cubicBezTo>
                  <a:pt x="5927" y="14047"/>
                  <a:pt x="5916" y="14047"/>
                  <a:pt x="5905" y="14046"/>
                </a:cubicBezTo>
                <a:cubicBezTo>
                  <a:pt x="4788" y="13973"/>
                  <a:pt x="3672" y="13837"/>
                  <a:pt x="2555" y="13740"/>
                </a:cubicBezTo>
                <a:cubicBezTo>
                  <a:pt x="2199" y="13703"/>
                  <a:pt x="1929" y="13676"/>
                  <a:pt x="1717" y="13676"/>
                </a:cubicBezTo>
                <a:cubicBezTo>
                  <a:pt x="1385" y="13676"/>
                  <a:pt x="1197" y="13742"/>
                  <a:pt x="1045" y="13933"/>
                </a:cubicBezTo>
                <a:lnTo>
                  <a:pt x="1" y="19476"/>
                </a:lnTo>
                <a:cubicBezTo>
                  <a:pt x="89" y="19757"/>
                  <a:pt x="362" y="19829"/>
                  <a:pt x="1021" y="20022"/>
                </a:cubicBezTo>
                <a:cubicBezTo>
                  <a:pt x="2218" y="20351"/>
                  <a:pt x="3415" y="20680"/>
                  <a:pt x="4595" y="21066"/>
                </a:cubicBezTo>
                <a:cubicBezTo>
                  <a:pt x="4788" y="21122"/>
                  <a:pt x="4989" y="21387"/>
                  <a:pt x="5037" y="21572"/>
                </a:cubicBezTo>
                <a:cubicBezTo>
                  <a:pt x="5302" y="22761"/>
                  <a:pt x="5479" y="23966"/>
                  <a:pt x="5752" y="25146"/>
                </a:cubicBezTo>
                <a:cubicBezTo>
                  <a:pt x="5832" y="25524"/>
                  <a:pt x="5824" y="25725"/>
                  <a:pt x="5511" y="25966"/>
                </a:cubicBezTo>
                <a:cubicBezTo>
                  <a:pt x="4266" y="26946"/>
                  <a:pt x="3053" y="27958"/>
                  <a:pt x="1840" y="28954"/>
                </a:cubicBezTo>
                <a:cubicBezTo>
                  <a:pt x="2306" y="30319"/>
                  <a:pt x="4298" y="33291"/>
                  <a:pt x="5270" y="34078"/>
                </a:cubicBezTo>
                <a:cubicBezTo>
                  <a:pt x="6595" y="33339"/>
                  <a:pt x="7953" y="32616"/>
                  <a:pt x="9286" y="31837"/>
                </a:cubicBezTo>
                <a:cubicBezTo>
                  <a:pt x="9475" y="31726"/>
                  <a:pt x="9626" y="31668"/>
                  <a:pt x="9773" y="31668"/>
                </a:cubicBezTo>
                <a:cubicBezTo>
                  <a:pt x="9946" y="31668"/>
                  <a:pt x="10114" y="31748"/>
                  <a:pt x="10330" y="31918"/>
                </a:cubicBezTo>
                <a:cubicBezTo>
                  <a:pt x="11254" y="32632"/>
                  <a:pt x="12258" y="33259"/>
                  <a:pt x="13262" y="33877"/>
                </a:cubicBezTo>
                <a:cubicBezTo>
                  <a:pt x="13664" y="34126"/>
                  <a:pt x="13897" y="34327"/>
                  <a:pt x="13824" y="34857"/>
                </a:cubicBezTo>
                <a:cubicBezTo>
                  <a:pt x="13656" y="36231"/>
                  <a:pt x="13567" y="37612"/>
                  <a:pt x="13415" y="38986"/>
                </a:cubicBezTo>
                <a:cubicBezTo>
                  <a:pt x="13375" y="39355"/>
                  <a:pt x="13463" y="39580"/>
                  <a:pt x="13833" y="39645"/>
                </a:cubicBezTo>
                <a:cubicBezTo>
                  <a:pt x="15576" y="39990"/>
                  <a:pt x="17302" y="40327"/>
                  <a:pt x="19037" y="40665"/>
                </a:cubicBezTo>
                <a:cubicBezTo>
                  <a:pt x="19079" y="40673"/>
                  <a:pt x="19118" y="40677"/>
                  <a:pt x="19152" y="40677"/>
                </a:cubicBezTo>
                <a:cubicBezTo>
                  <a:pt x="19462" y="40677"/>
                  <a:pt x="19495" y="40375"/>
                  <a:pt x="19568" y="40151"/>
                </a:cubicBezTo>
                <a:cubicBezTo>
                  <a:pt x="19961" y="38866"/>
                  <a:pt x="20355" y="37580"/>
                  <a:pt x="20700" y="36287"/>
                </a:cubicBezTo>
                <a:cubicBezTo>
                  <a:pt x="20837" y="35789"/>
                  <a:pt x="21054" y="35620"/>
                  <a:pt x="21568" y="35548"/>
                </a:cubicBezTo>
                <a:cubicBezTo>
                  <a:pt x="22909" y="35371"/>
                  <a:pt x="24234" y="35090"/>
                  <a:pt x="25672" y="34841"/>
                </a:cubicBezTo>
                <a:cubicBezTo>
                  <a:pt x="26668" y="36046"/>
                  <a:pt x="27761" y="37380"/>
                  <a:pt x="28893" y="38753"/>
                </a:cubicBezTo>
                <a:cubicBezTo>
                  <a:pt x="30773" y="37902"/>
                  <a:pt x="32427" y="36745"/>
                  <a:pt x="33953" y="35291"/>
                </a:cubicBezTo>
                <a:cubicBezTo>
                  <a:pt x="33134" y="33773"/>
                  <a:pt x="32299" y="32271"/>
                  <a:pt x="31576" y="30930"/>
                </a:cubicBezTo>
                <a:cubicBezTo>
                  <a:pt x="32443" y="29564"/>
                  <a:pt x="33263" y="28311"/>
                  <a:pt x="34018" y="27026"/>
                </a:cubicBezTo>
                <a:cubicBezTo>
                  <a:pt x="34202" y="26712"/>
                  <a:pt x="34369" y="26607"/>
                  <a:pt x="34656" y="26607"/>
                </a:cubicBezTo>
                <a:cubicBezTo>
                  <a:pt x="34707" y="26607"/>
                  <a:pt x="34762" y="26610"/>
                  <a:pt x="34821" y="26616"/>
                </a:cubicBezTo>
                <a:cubicBezTo>
                  <a:pt x="36178" y="26769"/>
                  <a:pt x="37528" y="26873"/>
                  <a:pt x="38893" y="27018"/>
                </a:cubicBezTo>
                <a:cubicBezTo>
                  <a:pt x="38956" y="27025"/>
                  <a:pt x="39015" y="27029"/>
                  <a:pt x="39070" y="27029"/>
                </a:cubicBezTo>
                <a:cubicBezTo>
                  <a:pt x="39275" y="27029"/>
                  <a:pt x="39425" y="26964"/>
                  <a:pt x="39520" y="26705"/>
                </a:cubicBezTo>
                <a:cubicBezTo>
                  <a:pt x="40090" y="25042"/>
                  <a:pt x="40516" y="23355"/>
                  <a:pt x="40572" y="21588"/>
                </a:cubicBezTo>
                <a:cubicBezTo>
                  <a:pt x="40580" y="21194"/>
                  <a:pt x="40428" y="21050"/>
                  <a:pt x="40090" y="20953"/>
                </a:cubicBezTo>
                <a:cubicBezTo>
                  <a:pt x="38741" y="20560"/>
                  <a:pt x="37399" y="20142"/>
                  <a:pt x="36058" y="19749"/>
                </a:cubicBezTo>
                <a:cubicBezTo>
                  <a:pt x="35721" y="19660"/>
                  <a:pt x="35584" y="19540"/>
                  <a:pt x="35512" y="19154"/>
                </a:cubicBezTo>
                <a:cubicBezTo>
                  <a:pt x="35271" y="17837"/>
                  <a:pt x="34982" y="16536"/>
                  <a:pt x="34652" y="15242"/>
                </a:cubicBezTo>
                <a:cubicBezTo>
                  <a:pt x="34572" y="14905"/>
                  <a:pt x="34660" y="14769"/>
                  <a:pt x="34877" y="14584"/>
                </a:cubicBezTo>
                <a:cubicBezTo>
                  <a:pt x="36106" y="13580"/>
                  <a:pt x="37319" y="12560"/>
                  <a:pt x="38572" y="11524"/>
                </a:cubicBezTo>
                <a:cubicBezTo>
                  <a:pt x="37689" y="9676"/>
                  <a:pt x="36628" y="7989"/>
                  <a:pt x="35199" y="6487"/>
                </a:cubicBezTo>
                <a:cubicBezTo>
                  <a:pt x="33656" y="7331"/>
                  <a:pt x="32130" y="8174"/>
                  <a:pt x="30660" y="8961"/>
                </a:cubicBezTo>
                <a:cubicBezTo>
                  <a:pt x="29255" y="8029"/>
                  <a:pt x="27889" y="7130"/>
                  <a:pt x="26435" y="6150"/>
                </a:cubicBezTo>
                <a:cubicBezTo>
                  <a:pt x="26548" y="4945"/>
                  <a:pt x="26684" y="3555"/>
                  <a:pt x="26797" y="2158"/>
                </a:cubicBezTo>
                <a:cubicBezTo>
                  <a:pt x="26885" y="1009"/>
                  <a:pt x="27070" y="1146"/>
                  <a:pt x="25889" y="792"/>
                </a:cubicBezTo>
                <a:cubicBezTo>
                  <a:pt x="25785" y="760"/>
                  <a:pt x="25680" y="680"/>
                  <a:pt x="25568" y="632"/>
                </a:cubicBezTo>
                <a:cubicBezTo>
                  <a:pt x="24524" y="439"/>
                  <a:pt x="23495" y="238"/>
                  <a:pt x="22451" y="45"/>
                </a:cubicBezTo>
                <a:cubicBezTo>
                  <a:pt x="22303" y="45"/>
                  <a:pt x="22155" y="58"/>
                  <a:pt x="22008" y="58"/>
                </a:cubicBezTo>
                <a:cubicBezTo>
                  <a:pt x="21917" y="58"/>
                  <a:pt x="21826" y="53"/>
                  <a:pt x="21736" y="37"/>
                </a:cubicBezTo>
                <a:cubicBezTo>
                  <a:pt x="21617" y="13"/>
                  <a:pt x="21510" y="0"/>
                  <a:pt x="214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" name="Google Shape;156;p15"/>
          <p:cNvGrpSpPr/>
          <p:nvPr/>
        </p:nvGrpSpPr>
        <p:grpSpPr>
          <a:xfrm rot="10800000">
            <a:off x="8881000" y="932825"/>
            <a:ext cx="102450" cy="527050"/>
            <a:chOff x="6741800" y="2199300"/>
            <a:chExt cx="102450" cy="527050"/>
          </a:xfrm>
        </p:grpSpPr>
        <p:sp>
          <p:nvSpPr>
            <p:cNvPr id="157" name="Google Shape;157;p15"/>
            <p:cNvSpPr/>
            <p:nvPr/>
          </p:nvSpPr>
          <p:spPr>
            <a:xfrm>
              <a:off x="6741800" y="2199300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0"/>
                  </a:moveTo>
                  <a:cubicBezTo>
                    <a:pt x="444" y="0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48"/>
                    <a:pt x="992" y="4548"/>
                  </a:cubicBezTo>
                  <a:lnTo>
                    <a:pt x="3112" y="4548"/>
                  </a:lnTo>
                  <a:cubicBezTo>
                    <a:pt x="3654" y="4548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0"/>
                    <a:pt x="3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6741800" y="2405800"/>
              <a:ext cx="102450" cy="113875"/>
            </a:xfrm>
            <a:custGeom>
              <a:avLst/>
              <a:gdLst/>
              <a:ahLst/>
              <a:cxnLst/>
              <a:rect l="l" t="t" r="r" b="b"/>
              <a:pathLst>
                <a:path w="4098" h="4555" extrusionOk="0">
                  <a:moveTo>
                    <a:pt x="992" y="1"/>
                  </a:moveTo>
                  <a:cubicBezTo>
                    <a:pt x="444" y="1"/>
                    <a:pt x="0" y="444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55"/>
                    <a:pt x="992" y="4555"/>
                  </a:cubicBezTo>
                  <a:lnTo>
                    <a:pt x="3112" y="4555"/>
                  </a:lnTo>
                  <a:cubicBezTo>
                    <a:pt x="3654" y="4555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44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6741800" y="2612625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1"/>
                  </a:moveTo>
                  <a:cubicBezTo>
                    <a:pt x="444" y="1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2"/>
                    <a:pt x="444" y="4549"/>
                    <a:pt x="992" y="4549"/>
                  </a:cubicBezTo>
                  <a:lnTo>
                    <a:pt x="3112" y="4549"/>
                  </a:lnTo>
                  <a:cubicBezTo>
                    <a:pt x="3654" y="4549"/>
                    <a:pt x="4098" y="4098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15"/>
          <p:cNvGrpSpPr/>
          <p:nvPr/>
        </p:nvGrpSpPr>
        <p:grpSpPr>
          <a:xfrm>
            <a:off x="537814" y="4201581"/>
            <a:ext cx="691485" cy="784470"/>
            <a:chOff x="2758950" y="1133100"/>
            <a:chExt cx="252625" cy="286575"/>
          </a:xfrm>
        </p:grpSpPr>
        <p:sp>
          <p:nvSpPr>
            <p:cNvPr id="161" name="Google Shape;161;p15"/>
            <p:cNvSpPr/>
            <p:nvPr/>
          </p:nvSpPr>
          <p:spPr>
            <a:xfrm>
              <a:off x="2758950" y="1133100"/>
              <a:ext cx="252625" cy="286575"/>
            </a:xfrm>
            <a:custGeom>
              <a:avLst/>
              <a:gdLst/>
              <a:ahLst/>
              <a:cxnLst/>
              <a:rect l="l" t="t" r="r" b="b"/>
              <a:pathLst>
                <a:path w="10105" h="11463" extrusionOk="0">
                  <a:moveTo>
                    <a:pt x="1914" y="0"/>
                  </a:moveTo>
                  <a:lnTo>
                    <a:pt x="1" y="9881"/>
                  </a:lnTo>
                  <a:lnTo>
                    <a:pt x="8197" y="11463"/>
                  </a:lnTo>
                  <a:lnTo>
                    <a:pt x="10104" y="1582"/>
                  </a:lnTo>
                  <a:lnTo>
                    <a:pt x="19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2854900" y="1247800"/>
              <a:ext cx="120400" cy="31775"/>
            </a:xfrm>
            <a:custGeom>
              <a:avLst/>
              <a:gdLst/>
              <a:ahLst/>
              <a:cxnLst/>
              <a:rect l="l" t="t" r="r" b="b"/>
              <a:pathLst>
                <a:path w="4816" h="1271" extrusionOk="0">
                  <a:moveTo>
                    <a:pt x="236" y="0"/>
                  </a:moveTo>
                  <a:cubicBezTo>
                    <a:pt x="136" y="0"/>
                    <a:pt x="44" y="75"/>
                    <a:pt x="24" y="176"/>
                  </a:cubicBezTo>
                  <a:cubicBezTo>
                    <a:pt x="1" y="290"/>
                    <a:pt x="81" y="404"/>
                    <a:pt x="195" y="427"/>
                  </a:cubicBezTo>
                  <a:lnTo>
                    <a:pt x="4547" y="1266"/>
                  </a:lnTo>
                  <a:cubicBezTo>
                    <a:pt x="4561" y="1269"/>
                    <a:pt x="4575" y="1271"/>
                    <a:pt x="4589" y="1271"/>
                  </a:cubicBezTo>
                  <a:cubicBezTo>
                    <a:pt x="4688" y="1271"/>
                    <a:pt x="4778" y="1200"/>
                    <a:pt x="4793" y="1095"/>
                  </a:cubicBezTo>
                  <a:cubicBezTo>
                    <a:pt x="4815" y="981"/>
                    <a:pt x="4736" y="867"/>
                    <a:pt x="4621" y="844"/>
                  </a:cubicBezTo>
                  <a:lnTo>
                    <a:pt x="275" y="4"/>
                  </a:lnTo>
                  <a:cubicBezTo>
                    <a:pt x="262" y="2"/>
                    <a:pt x="249" y="0"/>
                    <a:pt x="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2849625" y="1274925"/>
              <a:ext cx="120400" cy="31825"/>
            </a:xfrm>
            <a:custGeom>
              <a:avLst/>
              <a:gdLst/>
              <a:ahLst/>
              <a:cxnLst/>
              <a:rect l="l" t="t" r="r" b="b"/>
              <a:pathLst>
                <a:path w="4816" h="1273" extrusionOk="0">
                  <a:moveTo>
                    <a:pt x="231" y="0"/>
                  </a:moveTo>
                  <a:cubicBezTo>
                    <a:pt x="134" y="0"/>
                    <a:pt x="38" y="75"/>
                    <a:pt x="23" y="176"/>
                  </a:cubicBezTo>
                  <a:cubicBezTo>
                    <a:pt x="0" y="290"/>
                    <a:pt x="80" y="404"/>
                    <a:pt x="195" y="427"/>
                  </a:cubicBezTo>
                  <a:lnTo>
                    <a:pt x="4541" y="1267"/>
                  </a:lnTo>
                  <a:cubicBezTo>
                    <a:pt x="4557" y="1271"/>
                    <a:pt x="4572" y="1272"/>
                    <a:pt x="4588" y="1272"/>
                  </a:cubicBezTo>
                  <a:cubicBezTo>
                    <a:pt x="4685" y="1272"/>
                    <a:pt x="4773" y="1199"/>
                    <a:pt x="4792" y="1095"/>
                  </a:cubicBezTo>
                  <a:cubicBezTo>
                    <a:pt x="4815" y="981"/>
                    <a:pt x="4735" y="867"/>
                    <a:pt x="4621" y="844"/>
                  </a:cubicBezTo>
                  <a:lnTo>
                    <a:pt x="269" y="4"/>
                  </a:lnTo>
                  <a:cubicBezTo>
                    <a:pt x="256" y="2"/>
                    <a:pt x="244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2844200" y="1302900"/>
              <a:ext cx="120400" cy="31775"/>
            </a:xfrm>
            <a:custGeom>
              <a:avLst/>
              <a:gdLst/>
              <a:ahLst/>
              <a:cxnLst/>
              <a:rect l="l" t="t" r="r" b="b"/>
              <a:pathLst>
                <a:path w="4816" h="1271" extrusionOk="0">
                  <a:moveTo>
                    <a:pt x="235" y="1"/>
                  </a:moveTo>
                  <a:cubicBezTo>
                    <a:pt x="135" y="1"/>
                    <a:pt x="44" y="75"/>
                    <a:pt x="23" y="176"/>
                  </a:cubicBezTo>
                  <a:cubicBezTo>
                    <a:pt x="0" y="290"/>
                    <a:pt x="80" y="405"/>
                    <a:pt x="195" y="427"/>
                  </a:cubicBezTo>
                  <a:lnTo>
                    <a:pt x="4547" y="1267"/>
                  </a:lnTo>
                  <a:cubicBezTo>
                    <a:pt x="4560" y="1270"/>
                    <a:pt x="4573" y="1271"/>
                    <a:pt x="4586" y="1271"/>
                  </a:cubicBezTo>
                  <a:cubicBezTo>
                    <a:pt x="4686" y="1271"/>
                    <a:pt x="4777" y="1197"/>
                    <a:pt x="4792" y="1096"/>
                  </a:cubicBezTo>
                  <a:cubicBezTo>
                    <a:pt x="4815" y="981"/>
                    <a:pt x="4735" y="867"/>
                    <a:pt x="4621" y="850"/>
                  </a:cubicBezTo>
                  <a:lnTo>
                    <a:pt x="275" y="5"/>
                  </a:lnTo>
                  <a:cubicBezTo>
                    <a:pt x="261" y="2"/>
                    <a:pt x="248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2876175" y="1155650"/>
              <a:ext cx="19725" cy="17925"/>
            </a:xfrm>
            <a:custGeom>
              <a:avLst/>
              <a:gdLst/>
              <a:ahLst/>
              <a:cxnLst/>
              <a:rect l="l" t="t" r="r" b="b"/>
              <a:pathLst>
                <a:path w="789" h="717" extrusionOk="0">
                  <a:moveTo>
                    <a:pt x="392" y="1"/>
                  </a:moveTo>
                  <a:cubicBezTo>
                    <a:pt x="219" y="1"/>
                    <a:pt x="71" y="119"/>
                    <a:pt x="41" y="292"/>
                  </a:cubicBezTo>
                  <a:cubicBezTo>
                    <a:pt x="1" y="492"/>
                    <a:pt x="132" y="675"/>
                    <a:pt x="326" y="709"/>
                  </a:cubicBezTo>
                  <a:cubicBezTo>
                    <a:pt x="351" y="714"/>
                    <a:pt x="375" y="716"/>
                    <a:pt x="398" y="716"/>
                  </a:cubicBezTo>
                  <a:cubicBezTo>
                    <a:pt x="568" y="716"/>
                    <a:pt x="713" y="594"/>
                    <a:pt x="743" y="423"/>
                  </a:cubicBezTo>
                  <a:cubicBezTo>
                    <a:pt x="789" y="229"/>
                    <a:pt x="658" y="41"/>
                    <a:pt x="458" y="6"/>
                  </a:cubicBezTo>
                  <a:cubicBezTo>
                    <a:pt x="436" y="3"/>
                    <a:pt x="414" y="1"/>
                    <a:pt x="3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>
            <a:spLocks noGrp="1"/>
          </p:cNvSpPr>
          <p:nvPr>
            <p:ph type="subTitle" idx="1"/>
          </p:nvPr>
        </p:nvSpPr>
        <p:spPr>
          <a:xfrm>
            <a:off x="1202404" y="1256675"/>
            <a:ext cx="31278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68" name="Google Shape;168;p16"/>
          <p:cNvSpPr txBox="1">
            <a:spLocks noGrp="1"/>
          </p:cNvSpPr>
          <p:nvPr>
            <p:ph type="title" hasCustomPrompt="1"/>
          </p:nvPr>
        </p:nvSpPr>
        <p:spPr>
          <a:xfrm>
            <a:off x="1202399" y="731625"/>
            <a:ext cx="3127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9" name="Google Shape;169;p16"/>
          <p:cNvSpPr txBox="1">
            <a:spLocks noGrp="1"/>
          </p:cNvSpPr>
          <p:nvPr>
            <p:ph type="subTitle" idx="2"/>
          </p:nvPr>
        </p:nvSpPr>
        <p:spPr>
          <a:xfrm>
            <a:off x="1202404" y="2528425"/>
            <a:ext cx="31278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0" name="Google Shape;170;p16"/>
          <p:cNvSpPr txBox="1">
            <a:spLocks noGrp="1"/>
          </p:cNvSpPr>
          <p:nvPr>
            <p:ph type="title" idx="3" hasCustomPrompt="1"/>
          </p:nvPr>
        </p:nvSpPr>
        <p:spPr>
          <a:xfrm>
            <a:off x="1202399" y="2003375"/>
            <a:ext cx="3127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6"/>
          <p:cNvSpPr txBox="1">
            <a:spLocks noGrp="1"/>
          </p:cNvSpPr>
          <p:nvPr>
            <p:ph type="subTitle" idx="4"/>
          </p:nvPr>
        </p:nvSpPr>
        <p:spPr>
          <a:xfrm>
            <a:off x="1202404" y="3800175"/>
            <a:ext cx="31278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title" idx="5" hasCustomPrompt="1"/>
          </p:nvPr>
        </p:nvSpPr>
        <p:spPr>
          <a:xfrm>
            <a:off x="1202399" y="3275125"/>
            <a:ext cx="3127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73" name="Google Shape;173;p16"/>
          <p:cNvGrpSpPr/>
          <p:nvPr/>
        </p:nvGrpSpPr>
        <p:grpSpPr>
          <a:xfrm rot="10800000">
            <a:off x="1882952" y="535249"/>
            <a:ext cx="2222950" cy="1255025"/>
            <a:chOff x="2256903" y="816487"/>
            <a:chExt cx="4630180" cy="3653639"/>
          </a:xfrm>
        </p:grpSpPr>
        <p:sp>
          <p:nvSpPr>
            <p:cNvPr id="174" name="Google Shape;174;p16"/>
            <p:cNvSpPr/>
            <p:nvPr/>
          </p:nvSpPr>
          <p:spPr>
            <a:xfrm>
              <a:off x="2256903" y="816487"/>
              <a:ext cx="4630180" cy="3653639"/>
            </a:xfrm>
            <a:custGeom>
              <a:avLst/>
              <a:gdLst/>
              <a:ahLst/>
              <a:cxnLst/>
              <a:rect l="l" t="t" r="r" b="b"/>
              <a:pathLst>
                <a:path w="90191" h="71169" extrusionOk="0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2748611" y="1192720"/>
              <a:ext cx="3311049" cy="2747418"/>
            </a:xfrm>
            <a:custGeom>
              <a:avLst/>
              <a:gdLst/>
              <a:ahLst/>
              <a:cxnLst/>
              <a:rect l="l" t="t" r="r" b="b"/>
              <a:pathLst>
                <a:path w="110793" h="91933" extrusionOk="0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16"/>
          <p:cNvGrpSpPr/>
          <p:nvPr/>
        </p:nvGrpSpPr>
        <p:grpSpPr>
          <a:xfrm flipH="1">
            <a:off x="1936427" y="1943287"/>
            <a:ext cx="2222950" cy="1255025"/>
            <a:chOff x="2256903" y="816487"/>
            <a:chExt cx="4630180" cy="3653639"/>
          </a:xfrm>
        </p:grpSpPr>
        <p:sp>
          <p:nvSpPr>
            <p:cNvPr id="177" name="Google Shape;177;p16"/>
            <p:cNvSpPr/>
            <p:nvPr/>
          </p:nvSpPr>
          <p:spPr>
            <a:xfrm>
              <a:off x="2256903" y="816487"/>
              <a:ext cx="4630180" cy="3653639"/>
            </a:xfrm>
            <a:custGeom>
              <a:avLst/>
              <a:gdLst/>
              <a:ahLst/>
              <a:cxnLst/>
              <a:rect l="l" t="t" r="r" b="b"/>
              <a:pathLst>
                <a:path w="90191" h="71169" extrusionOk="0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2748611" y="1192720"/>
              <a:ext cx="3311049" cy="2747418"/>
            </a:xfrm>
            <a:custGeom>
              <a:avLst/>
              <a:gdLst/>
              <a:ahLst/>
              <a:cxnLst/>
              <a:rect l="l" t="t" r="r" b="b"/>
              <a:pathLst>
                <a:path w="110793" h="91933" extrusionOk="0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16"/>
          <p:cNvGrpSpPr/>
          <p:nvPr/>
        </p:nvGrpSpPr>
        <p:grpSpPr>
          <a:xfrm>
            <a:off x="1936527" y="3284037"/>
            <a:ext cx="2222950" cy="1255025"/>
            <a:chOff x="2256903" y="816487"/>
            <a:chExt cx="4630180" cy="3653639"/>
          </a:xfrm>
        </p:grpSpPr>
        <p:sp>
          <p:nvSpPr>
            <p:cNvPr id="180" name="Google Shape;180;p16"/>
            <p:cNvSpPr/>
            <p:nvPr/>
          </p:nvSpPr>
          <p:spPr>
            <a:xfrm>
              <a:off x="2256903" y="816487"/>
              <a:ext cx="4630180" cy="3653639"/>
            </a:xfrm>
            <a:custGeom>
              <a:avLst/>
              <a:gdLst/>
              <a:ahLst/>
              <a:cxnLst/>
              <a:rect l="l" t="t" r="r" b="b"/>
              <a:pathLst>
                <a:path w="90191" h="71169" extrusionOk="0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2748611" y="1192720"/>
              <a:ext cx="3311049" cy="2747418"/>
            </a:xfrm>
            <a:custGeom>
              <a:avLst/>
              <a:gdLst/>
              <a:ahLst/>
              <a:cxnLst/>
              <a:rect l="l" t="t" r="r" b="b"/>
              <a:pathLst>
                <a:path w="110793" h="91933" extrusionOk="0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7"/>
          <p:cNvSpPr txBox="1">
            <a:spLocks noGrp="1"/>
          </p:cNvSpPr>
          <p:nvPr>
            <p:ph type="body" idx="1"/>
          </p:nvPr>
        </p:nvSpPr>
        <p:spPr>
          <a:xfrm>
            <a:off x="4721850" y="1685875"/>
            <a:ext cx="3622200" cy="29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4" name="Google Shape;184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3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>
            <a:spLocks noGrp="1"/>
          </p:cNvSpPr>
          <p:nvPr>
            <p:ph type="ctrTitle"/>
          </p:nvPr>
        </p:nvSpPr>
        <p:spPr>
          <a:xfrm flipH="1">
            <a:off x="1012475" y="1372400"/>
            <a:ext cx="2043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subTitle" idx="1"/>
          </p:nvPr>
        </p:nvSpPr>
        <p:spPr>
          <a:xfrm flipH="1">
            <a:off x="1002326" y="1862425"/>
            <a:ext cx="20433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ctrTitle" idx="2"/>
          </p:nvPr>
        </p:nvSpPr>
        <p:spPr>
          <a:xfrm flipH="1">
            <a:off x="3508250" y="1372400"/>
            <a:ext cx="2043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subTitle" idx="3"/>
          </p:nvPr>
        </p:nvSpPr>
        <p:spPr>
          <a:xfrm flipH="1">
            <a:off x="3508249" y="1862425"/>
            <a:ext cx="20433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ctrTitle" idx="4"/>
          </p:nvPr>
        </p:nvSpPr>
        <p:spPr>
          <a:xfrm flipH="1">
            <a:off x="6004025" y="1372400"/>
            <a:ext cx="2043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91" name="Google Shape;191;p18"/>
          <p:cNvSpPr txBox="1">
            <a:spLocks noGrp="1"/>
          </p:cNvSpPr>
          <p:nvPr>
            <p:ph type="subTitle" idx="5"/>
          </p:nvPr>
        </p:nvSpPr>
        <p:spPr>
          <a:xfrm flipH="1">
            <a:off x="6004026" y="1862425"/>
            <a:ext cx="20433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title" idx="6" hasCustomPrompt="1"/>
          </p:nvPr>
        </p:nvSpPr>
        <p:spPr>
          <a:xfrm>
            <a:off x="3606600" y="3097900"/>
            <a:ext cx="1930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3" name="Google Shape;193;p18"/>
          <p:cNvSpPr txBox="1">
            <a:spLocks noGrp="1"/>
          </p:cNvSpPr>
          <p:nvPr>
            <p:ph type="title" idx="7" hasCustomPrompt="1"/>
          </p:nvPr>
        </p:nvSpPr>
        <p:spPr>
          <a:xfrm>
            <a:off x="1058575" y="2869300"/>
            <a:ext cx="1930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4" name="Google Shape;194;p18"/>
          <p:cNvSpPr txBox="1">
            <a:spLocks noGrp="1"/>
          </p:cNvSpPr>
          <p:nvPr>
            <p:ph type="title" idx="8" hasCustomPrompt="1"/>
          </p:nvPr>
        </p:nvSpPr>
        <p:spPr>
          <a:xfrm>
            <a:off x="6062525" y="3250300"/>
            <a:ext cx="19263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5" name="Google Shape;195;p18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4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title"/>
          </p:nvPr>
        </p:nvSpPr>
        <p:spPr>
          <a:xfrm>
            <a:off x="2905500" y="3315275"/>
            <a:ext cx="32034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title" idx="2" hasCustomPrompt="1"/>
          </p:nvPr>
        </p:nvSpPr>
        <p:spPr>
          <a:xfrm>
            <a:off x="2905500" y="2975550"/>
            <a:ext cx="32034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1"/>
          </p:nvPr>
        </p:nvSpPr>
        <p:spPr>
          <a:xfrm>
            <a:off x="3310200" y="4059575"/>
            <a:ext cx="2523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_1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"/>
          <p:cNvSpPr txBox="1">
            <a:spLocks noGrp="1"/>
          </p:cNvSpPr>
          <p:nvPr>
            <p:ph type="title"/>
          </p:nvPr>
        </p:nvSpPr>
        <p:spPr>
          <a:xfrm>
            <a:off x="2537900" y="876100"/>
            <a:ext cx="41058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subTitle" idx="1"/>
          </p:nvPr>
        </p:nvSpPr>
        <p:spPr>
          <a:xfrm>
            <a:off x="3430550" y="1620400"/>
            <a:ext cx="2320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title" idx="2" hasCustomPrompt="1"/>
          </p:nvPr>
        </p:nvSpPr>
        <p:spPr>
          <a:xfrm>
            <a:off x="2537850" y="537150"/>
            <a:ext cx="4105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91400" y="1691550"/>
            <a:ext cx="379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651250" y="2380925"/>
            <a:ext cx="2633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3060025" y="1309150"/>
            <a:ext cx="12243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5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 txBox="1">
            <a:spLocks noGrp="1"/>
          </p:cNvSpPr>
          <p:nvPr>
            <p:ph type="ctrTitle"/>
          </p:nvPr>
        </p:nvSpPr>
        <p:spPr>
          <a:xfrm flipH="1">
            <a:off x="930400" y="2682475"/>
            <a:ext cx="256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1"/>
          </p:nvPr>
        </p:nvSpPr>
        <p:spPr>
          <a:xfrm flipH="1">
            <a:off x="930375" y="3137475"/>
            <a:ext cx="2560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7" name="Google Shape;207;p21"/>
          <p:cNvSpPr/>
          <p:nvPr/>
        </p:nvSpPr>
        <p:spPr>
          <a:xfrm rot="-5400000">
            <a:off x="4923449" y="922940"/>
            <a:ext cx="5433994" cy="3007126"/>
          </a:xfrm>
          <a:custGeom>
            <a:avLst/>
            <a:gdLst/>
            <a:ahLst/>
            <a:cxnLst/>
            <a:rect l="l" t="t" r="r" b="b"/>
            <a:pathLst>
              <a:path w="266307" h="147372" extrusionOk="0">
                <a:moveTo>
                  <a:pt x="173601" y="1"/>
                </a:moveTo>
                <a:cubicBezTo>
                  <a:pt x="154603" y="1"/>
                  <a:pt x="136160" y="6159"/>
                  <a:pt x="125247" y="18336"/>
                </a:cubicBezTo>
                <a:cubicBezTo>
                  <a:pt x="113339" y="31627"/>
                  <a:pt x="103072" y="35587"/>
                  <a:pt x="94011" y="35587"/>
                </a:cubicBezTo>
                <a:cubicBezTo>
                  <a:pt x="88220" y="35587"/>
                  <a:pt x="82921" y="33970"/>
                  <a:pt x="78001" y="32137"/>
                </a:cubicBezTo>
                <a:cubicBezTo>
                  <a:pt x="74157" y="30702"/>
                  <a:pt x="69940" y="30028"/>
                  <a:pt x="65544" y="30028"/>
                </a:cubicBezTo>
                <a:cubicBezTo>
                  <a:pt x="43007" y="30028"/>
                  <a:pt x="15784" y="47724"/>
                  <a:pt x="10078" y="71092"/>
                </a:cubicBezTo>
                <a:cubicBezTo>
                  <a:pt x="0" y="112339"/>
                  <a:pt x="21232" y="147297"/>
                  <a:pt x="21232" y="147297"/>
                </a:cubicBezTo>
                <a:lnTo>
                  <a:pt x="247656" y="147372"/>
                </a:lnTo>
                <a:cubicBezTo>
                  <a:pt x="266306" y="111288"/>
                  <a:pt x="229701" y="109972"/>
                  <a:pt x="238753" y="73864"/>
                </a:cubicBezTo>
                <a:cubicBezTo>
                  <a:pt x="251192" y="24254"/>
                  <a:pt x="211303" y="1"/>
                  <a:pt x="1736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1"/>
          <p:cNvSpPr/>
          <p:nvPr/>
        </p:nvSpPr>
        <p:spPr>
          <a:xfrm rot="-448418">
            <a:off x="4477657" y="1828569"/>
            <a:ext cx="4001222" cy="3602494"/>
          </a:xfrm>
          <a:custGeom>
            <a:avLst/>
            <a:gdLst/>
            <a:ahLst/>
            <a:cxnLst/>
            <a:rect l="l" t="t" r="r" b="b"/>
            <a:pathLst>
              <a:path w="68569" h="61736" extrusionOk="0">
                <a:moveTo>
                  <a:pt x="55760" y="35651"/>
                </a:moveTo>
                <a:cubicBezTo>
                  <a:pt x="44000" y="49804"/>
                  <a:pt x="31428" y="61736"/>
                  <a:pt x="22870" y="50410"/>
                </a:cubicBezTo>
                <a:cubicBezTo>
                  <a:pt x="19503" y="45949"/>
                  <a:pt x="15958" y="43946"/>
                  <a:pt x="8355" y="40876"/>
                </a:cubicBezTo>
                <a:cubicBezTo>
                  <a:pt x="2247" y="38405"/>
                  <a:pt x="1" y="32581"/>
                  <a:pt x="1391" y="27896"/>
                </a:cubicBezTo>
                <a:cubicBezTo>
                  <a:pt x="3295" y="21473"/>
                  <a:pt x="7854" y="18666"/>
                  <a:pt x="14318" y="17328"/>
                </a:cubicBezTo>
                <a:cubicBezTo>
                  <a:pt x="20788" y="15991"/>
                  <a:pt x="34064" y="10812"/>
                  <a:pt x="47913" y="4217"/>
                </a:cubicBezTo>
                <a:cubicBezTo>
                  <a:pt x="56775" y="0"/>
                  <a:pt x="65031" y="1944"/>
                  <a:pt x="66796" y="9033"/>
                </a:cubicBezTo>
                <a:cubicBezTo>
                  <a:pt x="68569" y="16129"/>
                  <a:pt x="62988" y="26954"/>
                  <a:pt x="55760" y="3565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1"/>
          <p:cNvSpPr/>
          <p:nvPr/>
        </p:nvSpPr>
        <p:spPr>
          <a:xfrm>
            <a:off x="4156152" y="276450"/>
            <a:ext cx="831698" cy="830186"/>
          </a:xfrm>
          <a:custGeom>
            <a:avLst/>
            <a:gdLst/>
            <a:ahLst/>
            <a:cxnLst/>
            <a:rect l="l" t="t" r="r" b="b"/>
            <a:pathLst>
              <a:path w="75352" h="75215" extrusionOk="0">
                <a:moveTo>
                  <a:pt x="37927" y="13833"/>
                </a:moveTo>
                <a:cubicBezTo>
                  <a:pt x="40442" y="13833"/>
                  <a:pt x="42967" y="14238"/>
                  <a:pt x="45423" y="15053"/>
                </a:cubicBezTo>
                <a:cubicBezTo>
                  <a:pt x="51423" y="17053"/>
                  <a:pt x="56307" y="21270"/>
                  <a:pt x="59134" y="26932"/>
                </a:cubicBezTo>
                <a:cubicBezTo>
                  <a:pt x="61978" y="32595"/>
                  <a:pt x="62444" y="39021"/>
                  <a:pt x="60444" y="45021"/>
                </a:cubicBezTo>
                <a:cubicBezTo>
                  <a:pt x="58444" y="51029"/>
                  <a:pt x="54227" y="55897"/>
                  <a:pt x="48572" y="58740"/>
                </a:cubicBezTo>
                <a:cubicBezTo>
                  <a:pt x="45224" y="60422"/>
                  <a:pt x="41609" y="61269"/>
                  <a:pt x="37973" y="61269"/>
                </a:cubicBezTo>
                <a:cubicBezTo>
                  <a:pt x="35459" y="61269"/>
                  <a:pt x="32936" y="60864"/>
                  <a:pt x="30483" y="60050"/>
                </a:cubicBezTo>
                <a:cubicBezTo>
                  <a:pt x="24475" y="58050"/>
                  <a:pt x="19599" y="53833"/>
                  <a:pt x="16764" y="48170"/>
                </a:cubicBezTo>
                <a:cubicBezTo>
                  <a:pt x="13928" y="42507"/>
                  <a:pt x="13463" y="36081"/>
                  <a:pt x="15463" y="30073"/>
                </a:cubicBezTo>
                <a:cubicBezTo>
                  <a:pt x="17455" y="24073"/>
                  <a:pt x="21672" y="19205"/>
                  <a:pt x="27326" y="16362"/>
                </a:cubicBezTo>
                <a:cubicBezTo>
                  <a:pt x="30675" y="14681"/>
                  <a:pt x="34289" y="13833"/>
                  <a:pt x="37927" y="13833"/>
                </a:cubicBezTo>
                <a:close/>
                <a:moveTo>
                  <a:pt x="46146" y="0"/>
                </a:moveTo>
                <a:cubicBezTo>
                  <a:pt x="44660" y="2988"/>
                  <a:pt x="43182" y="5936"/>
                  <a:pt x="41768" y="8771"/>
                </a:cubicBezTo>
                <a:cubicBezTo>
                  <a:pt x="38572" y="8836"/>
                  <a:pt x="35471" y="8900"/>
                  <a:pt x="32162" y="8972"/>
                </a:cubicBezTo>
                <a:cubicBezTo>
                  <a:pt x="31021" y="6972"/>
                  <a:pt x="29736" y="4651"/>
                  <a:pt x="28403" y="2362"/>
                </a:cubicBezTo>
                <a:cubicBezTo>
                  <a:pt x="27732" y="1208"/>
                  <a:pt x="27631" y="768"/>
                  <a:pt x="27141" y="768"/>
                </a:cubicBezTo>
                <a:cubicBezTo>
                  <a:pt x="26833" y="768"/>
                  <a:pt x="26372" y="942"/>
                  <a:pt x="25519" y="1221"/>
                </a:cubicBezTo>
                <a:cubicBezTo>
                  <a:pt x="25310" y="1285"/>
                  <a:pt x="25069" y="1277"/>
                  <a:pt x="24852" y="1309"/>
                </a:cubicBezTo>
                <a:cubicBezTo>
                  <a:pt x="23021" y="2129"/>
                  <a:pt x="21198" y="2948"/>
                  <a:pt x="19366" y="3767"/>
                </a:cubicBezTo>
                <a:cubicBezTo>
                  <a:pt x="18997" y="4016"/>
                  <a:pt x="18651" y="4337"/>
                  <a:pt x="18242" y="4522"/>
                </a:cubicBezTo>
                <a:cubicBezTo>
                  <a:pt x="17190" y="4972"/>
                  <a:pt x="16876" y="5574"/>
                  <a:pt x="17318" y="6747"/>
                </a:cubicBezTo>
                <a:cubicBezTo>
                  <a:pt x="18234" y="9197"/>
                  <a:pt x="18997" y="11711"/>
                  <a:pt x="19760" y="14209"/>
                </a:cubicBezTo>
                <a:cubicBezTo>
                  <a:pt x="19856" y="14539"/>
                  <a:pt x="19728" y="15085"/>
                  <a:pt x="19495" y="15342"/>
                </a:cubicBezTo>
                <a:cubicBezTo>
                  <a:pt x="17985" y="17029"/>
                  <a:pt x="16322" y="18587"/>
                  <a:pt x="14908" y="20346"/>
                </a:cubicBezTo>
                <a:cubicBezTo>
                  <a:pt x="14448" y="20918"/>
                  <a:pt x="14053" y="21141"/>
                  <a:pt x="13555" y="21141"/>
                </a:cubicBezTo>
                <a:cubicBezTo>
                  <a:pt x="13305" y="21141"/>
                  <a:pt x="13030" y="21085"/>
                  <a:pt x="12708" y="20988"/>
                </a:cubicBezTo>
                <a:cubicBezTo>
                  <a:pt x="9993" y="20161"/>
                  <a:pt x="7229" y="19462"/>
                  <a:pt x="4209" y="18627"/>
                </a:cubicBezTo>
                <a:cubicBezTo>
                  <a:pt x="2788" y="22242"/>
                  <a:pt x="1406" y="25776"/>
                  <a:pt x="0" y="29350"/>
                </a:cubicBezTo>
                <a:cubicBezTo>
                  <a:pt x="643" y="29695"/>
                  <a:pt x="1012" y="29880"/>
                  <a:pt x="1382" y="30073"/>
                </a:cubicBezTo>
                <a:cubicBezTo>
                  <a:pt x="3695" y="31230"/>
                  <a:pt x="5993" y="32402"/>
                  <a:pt x="8322" y="33511"/>
                </a:cubicBezTo>
                <a:cubicBezTo>
                  <a:pt x="8989" y="33816"/>
                  <a:pt x="9117" y="34210"/>
                  <a:pt x="9125" y="34925"/>
                </a:cubicBezTo>
                <a:cubicBezTo>
                  <a:pt x="9157" y="37374"/>
                  <a:pt x="9358" y="39824"/>
                  <a:pt x="9406" y="42274"/>
                </a:cubicBezTo>
                <a:cubicBezTo>
                  <a:pt x="9414" y="42652"/>
                  <a:pt x="9093" y="43198"/>
                  <a:pt x="8764" y="43399"/>
                </a:cubicBezTo>
                <a:cubicBezTo>
                  <a:pt x="6948" y="44491"/>
                  <a:pt x="5077" y="45479"/>
                  <a:pt x="3245" y="46531"/>
                </a:cubicBezTo>
                <a:cubicBezTo>
                  <a:pt x="1759" y="47383"/>
                  <a:pt x="1205" y="47704"/>
                  <a:pt x="1165" y="48467"/>
                </a:cubicBezTo>
                <a:lnTo>
                  <a:pt x="5519" y="58218"/>
                </a:lnTo>
                <a:cubicBezTo>
                  <a:pt x="5678" y="58343"/>
                  <a:pt x="5844" y="58398"/>
                  <a:pt x="6050" y="58398"/>
                </a:cubicBezTo>
                <a:cubicBezTo>
                  <a:pt x="6415" y="58398"/>
                  <a:pt x="6904" y="58223"/>
                  <a:pt x="7695" y="57945"/>
                </a:cubicBezTo>
                <a:cubicBezTo>
                  <a:pt x="9920" y="57174"/>
                  <a:pt x="12137" y="56403"/>
                  <a:pt x="14378" y="55696"/>
                </a:cubicBezTo>
                <a:cubicBezTo>
                  <a:pt x="14449" y="55675"/>
                  <a:pt x="14529" y="55666"/>
                  <a:pt x="14615" y="55666"/>
                </a:cubicBezTo>
                <a:cubicBezTo>
                  <a:pt x="14959" y="55666"/>
                  <a:pt x="15390" y="55821"/>
                  <a:pt x="15615" y="56033"/>
                </a:cubicBezTo>
                <a:cubicBezTo>
                  <a:pt x="17302" y="57600"/>
                  <a:pt x="18884" y="59262"/>
                  <a:pt x="20579" y="60813"/>
                </a:cubicBezTo>
                <a:cubicBezTo>
                  <a:pt x="21101" y="61287"/>
                  <a:pt x="21302" y="61624"/>
                  <a:pt x="21085" y="62339"/>
                </a:cubicBezTo>
                <a:cubicBezTo>
                  <a:pt x="20210" y="65206"/>
                  <a:pt x="19407" y="68098"/>
                  <a:pt x="18595" y="70957"/>
                </a:cubicBezTo>
                <a:cubicBezTo>
                  <a:pt x="20812" y="72564"/>
                  <a:pt x="27093" y="75046"/>
                  <a:pt x="29455" y="75215"/>
                </a:cubicBezTo>
                <a:cubicBezTo>
                  <a:pt x="30724" y="72660"/>
                  <a:pt x="32057" y="70058"/>
                  <a:pt x="33294" y="67407"/>
                </a:cubicBezTo>
                <a:cubicBezTo>
                  <a:pt x="33644" y="66641"/>
                  <a:pt x="33993" y="66399"/>
                  <a:pt x="34795" y="66399"/>
                </a:cubicBezTo>
                <a:cubicBezTo>
                  <a:pt x="34860" y="66399"/>
                  <a:pt x="34927" y="66400"/>
                  <a:pt x="34997" y="66403"/>
                </a:cubicBezTo>
                <a:cubicBezTo>
                  <a:pt x="35681" y="66438"/>
                  <a:pt x="36365" y="66453"/>
                  <a:pt x="37049" y="66453"/>
                </a:cubicBezTo>
                <a:cubicBezTo>
                  <a:pt x="38589" y="66453"/>
                  <a:pt x="40129" y="66377"/>
                  <a:pt x="41664" y="66283"/>
                </a:cubicBezTo>
                <a:cubicBezTo>
                  <a:pt x="41808" y="66272"/>
                  <a:pt x="41944" y="66266"/>
                  <a:pt x="42072" y="66266"/>
                </a:cubicBezTo>
                <a:cubicBezTo>
                  <a:pt x="42739" y="66266"/>
                  <a:pt x="43209" y="66444"/>
                  <a:pt x="43600" y="67198"/>
                </a:cubicBezTo>
                <a:cubicBezTo>
                  <a:pt x="44821" y="69512"/>
                  <a:pt x="46178" y="71761"/>
                  <a:pt x="47431" y="74066"/>
                </a:cubicBezTo>
                <a:cubicBezTo>
                  <a:pt x="47673" y="74509"/>
                  <a:pt x="47935" y="74754"/>
                  <a:pt x="48304" y="74754"/>
                </a:cubicBezTo>
                <a:cubicBezTo>
                  <a:pt x="48450" y="74754"/>
                  <a:pt x="48612" y="74716"/>
                  <a:pt x="48797" y="74636"/>
                </a:cubicBezTo>
                <a:lnTo>
                  <a:pt x="57986" y="70596"/>
                </a:lnTo>
                <a:cubicBezTo>
                  <a:pt x="58733" y="70267"/>
                  <a:pt x="58403" y="69704"/>
                  <a:pt x="58251" y="69222"/>
                </a:cubicBezTo>
                <a:cubicBezTo>
                  <a:pt x="57472" y="66805"/>
                  <a:pt x="56709" y="64379"/>
                  <a:pt x="55841" y="61985"/>
                </a:cubicBezTo>
                <a:cubicBezTo>
                  <a:pt x="55520" y="61086"/>
                  <a:pt x="55672" y="60564"/>
                  <a:pt x="56387" y="59905"/>
                </a:cubicBezTo>
                <a:cubicBezTo>
                  <a:pt x="58275" y="58170"/>
                  <a:pt x="60042" y="56307"/>
                  <a:pt x="62002" y="54363"/>
                </a:cubicBezTo>
                <a:cubicBezTo>
                  <a:pt x="64853" y="55166"/>
                  <a:pt x="67994" y="56050"/>
                  <a:pt x="71223" y="56965"/>
                </a:cubicBezTo>
                <a:cubicBezTo>
                  <a:pt x="73223" y="53608"/>
                  <a:pt x="74548" y="50025"/>
                  <a:pt x="75352" y="46122"/>
                </a:cubicBezTo>
                <a:cubicBezTo>
                  <a:pt x="72428" y="44660"/>
                  <a:pt x="69512" y="43206"/>
                  <a:pt x="66942" y="41921"/>
                </a:cubicBezTo>
                <a:cubicBezTo>
                  <a:pt x="66797" y="38868"/>
                  <a:pt x="66741" y="36025"/>
                  <a:pt x="66508" y="33206"/>
                </a:cubicBezTo>
                <a:cubicBezTo>
                  <a:pt x="66436" y="32394"/>
                  <a:pt x="66661" y="32065"/>
                  <a:pt x="67311" y="31704"/>
                </a:cubicBezTo>
                <a:cubicBezTo>
                  <a:pt x="69576" y="30467"/>
                  <a:pt x="71809" y="29173"/>
                  <a:pt x="74066" y="27912"/>
                </a:cubicBezTo>
                <a:cubicBezTo>
                  <a:pt x="74556" y="27647"/>
                  <a:pt x="74870" y="27406"/>
                  <a:pt x="74693" y="26772"/>
                </a:cubicBezTo>
                <a:cubicBezTo>
                  <a:pt x="73785" y="23567"/>
                  <a:pt x="72621" y="20482"/>
                  <a:pt x="70797" y="17671"/>
                </a:cubicBezTo>
                <a:cubicBezTo>
                  <a:pt x="70520" y="17261"/>
                  <a:pt x="70258" y="17102"/>
                  <a:pt x="69929" y="17102"/>
                </a:cubicBezTo>
                <a:cubicBezTo>
                  <a:pt x="69763" y="17102"/>
                  <a:pt x="69579" y="17143"/>
                  <a:pt x="69368" y="17213"/>
                </a:cubicBezTo>
                <a:cubicBezTo>
                  <a:pt x="66845" y="18057"/>
                  <a:pt x="64307" y="18852"/>
                  <a:pt x="61801" y="19695"/>
                </a:cubicBezTo>
                <a:cubicBezTo>
                  <a:pt x="61575" y="19772"/>
                  <a:pt x="61385" y="19816"/>
                  <a:pt x="61210" y="19816"/>
                </a:cubicBezTo>
                <a:cubicBezTo>
                  <a:pt x="60907" y="19816"/>
                  <a:pt x="60649" y="19684"/>
                  <a:pt x="60323" y="19358"/>
                </a:cubicBezTo>
                <a:cubicBezTo>
                  <a:pt x="58524" y="17575"/>
                  <a:pt x="56660" y="15864"/>
                  <a:pt x="54749" y="14209"/>
                </a:cubicBezTo>
                <a:cubicBezTo>
                  <a:pt x="54259" y="13792"/>
                  <a:pt x="54251" y="13470"/>
                  <a:pt x="54395" y="12948"/>
                </a:cubicBezTo>
                <a:cubicBezTo>
                  <a:pt x="55215" y="10056"/>
                  <a:pt x="56002" y="7165"/>
                  <a:pt x="56829" y="4193"/>
                </a:cubicBezTo>
                <a:cubicBezTo>
                  <a:pt x="53456" y="2281"/>
                  <a:pt x="49978" y="803"/>
                  <a:pt x="4614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2"/>
          <p:cNvSpPr txBox="1">
            <a:spLocks noGrp="1"/>
          </p:cNvSpPr>
          <p:nvPr>
            <p:ph type="ctrTitle"/>
          </p:nvPr>
        </p:nvSpPr>
        <p:spPr>
          <a:xfrm>
            <a:off x="1414312" y="1674860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subTitle" idx="1"/>
          </p:nvPr>
        </p:nvSpPr>
        <p:spPr>
          <a:xfrm>
            <a:off x="1401988" y="2146013"/>
            <a:ext cx="19311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ctrTitle" idx="2"/>
          </p:nvPr>
        </p:nvSpPr>
        <p:spPr>
          <a:xfrm>
            <a:off x="3581650" y="1671450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subTitle" idx="3"/>
          </p:nvPr>
        </p:nvSpPr>
        <p:spPr>
          <a:xfrm>
            <a:off x="3581649" y="21460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5" name="Google Shape;215;p22"/>
          <p:cNvSpPr txBox="1">
            <a:spLocks noGrp="1"/>
          </p:cNvSpPr>
          <p:nvPr>
            <p:ph type="ctrTitle" idx="4"/>
          </p:nvPr>
        </p:nvSpPr>
        <p:spPr>
          <a:xfrm>
            <a:off x="5736700" y="1671475"/>
            <a:ext cx="1989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16" name="Google Shape;216;p22"/>
          <p:cNvSpPr txBox="1">
            <a:spLocks noGrp="1"/>
          </p:cNvSpPr>
          <p:nvPr>
            <p:ph type="subTitle" idx="5"/>
          </p:nvPr>
        </p:nvSpPr>
        <p:spPr>
          <a:xfrm>
            <a:off x="5736700" y="2146025"/>
            <a:ext cx="1989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7" name="Google Shape;217;p22"/>
          <p:cNvSpPr txBox="1">
            <a:spLocks noGrp="1"/>
          </p:cNvSpPr>
          <p:nvPr>
            <p:ph type="ctrTitle" idx="6"/>
          </p:nvPr>
        </p:nvSpPr>
        <p:spPr>
          <a:xfrm>
            <a:off x="1414312" y="3352985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18" name="Google Shape;218;p22"/>
          <p:cNvSpPr txBox="1">
            <a:spLocks noGrp="1"/>
          </p:cNvSpPr>
          <p:nvPr>
            <p:ph type="subTitle" idx="7"/>
          </p:nvPr>
        </p:nvSpPr>
        <p:spPr>
          <a:xfrm>
            <a:off x="1414275" y="38310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9" name="Google Shape;219;p22"/>
          <p:cNvSpPr txBox="1">
            <a:spLocks noGrp="1"/>
          </p:cNvSpPr>
          <p:nvPr>
            <p:ph type="ctrTitle" idx="8"/>
          </p:nvPr>
        </p:nvSpPr>
        <p:spPr>
          <a:xfrm>
            <a:off x="3544150" y="3349575"/>
            <a:ext cx="1989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20" name="Google Shape;220;p22"/>
          <p:cNvSpPr txBox="1">
            <a:spLocks noGrp="1"/>
          </p:cNvSpPr>
          <p:nvPr>
            <p:ph type="subTitle" idx="9"/>
          </p:nvPr>
        </p:nvSpPr>
        <p:spPr>
          <a:xfrm>
            <a:off x="3540262" y="3831075"/>
            <a:ext cx="1989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1" name="Google Shape;221;p22"/>
          <p:cNvSpPr txBox="1">
            <a:spLocks noGrp="1"/>
          </p:cNvSpPr>
          <p:nvPr>
            <p:ph type="ctrTitle" idx="13"/>
          </p:nvPr>
        </p:nvSpPr>
        <p:spPr>
          <a:xfrm>
            <a:off x="5736700" y="3349600"/>
            <a:ext cx="1989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Gaegu"/>
              <a:buNone/>
              <a:defRPr sz="22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subTitle" idx="14"/>
          </p:nvPr>
        </p:nvSpPr>
        <p:spPr>
          <a:xfrm>
            <a:off x="5736700" y="3831075"/>
            <a:ext cx="20061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3" name="Google Shape;223;p22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2"/>
          <p:cNvSpPr/>
          <p:nvPr/>
        </p:nvSpPr>
        <p:spPr>
          <a:xfrm>
            <a:off x="8134804" y="4182403"/>
            <a:ext cx="1177059" cy="1204449"/>
          </a:xfrm>
          <a:custGeom>
            <a:avLst/>
            <a:gdLst/>
            <a:ahLst/>
            <a:cxnLst/>
            <a:rect l="l" t="t" r="r" b="b"/>
            <a:pathLst>
              <a:path w="40697" h="41644" extrusionOk="0">
                <a:moveTo>
                  <a:pt x="20944" y="11702"/>
                </a:moveTo>
                <a:cubicBezTo>
                  <a:pt x="21306" y="11702"/>
                  <a:pt x="21648" y="11727"/>
                  <a:pt x="21952" y="11782"/>
                </a:cubicBezTo>
                <a:cubicBezTo>
                  <a:pt x="30528" y="13303"/>
                  <a:pt x="32328" y="23943"/>
                  <a:pt x="24872" y="28220"/>
                </a:cubicBezTo>
                <a:cubicBezTo>
                  <a:pt x="24744" y="28292"/>
                  <a:pt x="24623" y="28356"/>
                  <a:pt x="24494" y="28427"/>
                </a:cubicBezTo>
                <a:cubicBezTo>
                  <a:pt x="23574" y="28916"/>
                  <a:pt x="22102" y="29219"/>
                  <a:pt x="20877" y="29219"/>
                </a:cubicBezTo>
                <a:cubicBezTo>
                  <a:pt x="20543" y="29219"/>
                  <a:pt x="20227" y="29196"/>
                  <a:pt x="19945" y="29149"/>
                </a:cubicBezTo>
                <a:cubicBezTo>
                  <a:pt x="19260" y="29034"/>
                  <a:pt x="18603" y="28856"/>
                  <a:pt x="18010" y="28642"/>
                </a:cubicBezTo>
                <a:cubicBezTo>
                  <a:pt x="12012" y="26392"/>
                  <a:pt x="10426" y="19101"/>
                  <a:pt x="14525" y="14603"/>
                </a:cubicBezTo>
                <a:cubicBezTo>
                  <a:pt x="15247" y="13817"/>
                  <a:pt x="16132" y="13110"/>
                  <a:pt x="17203" y="12539"/>
                </a:cubicBezTo>
                <a:cubicBezTo>
                  <a:pt x="17432" y="12410"/>
                  <a:pt x="17696" y="12303"/>
                  <a:pt x="17981" y="12196"/>
                </a:cubicBezTo>
                <a:cubicBezTo>
                  <a:pt x="18880" y="11885"/>
                  <a:pt x="19981" y="11702"/>
                  <a:pt x="20944" y="11702"/>
                </a:cubicBezTo>
                <a:close/>
                <a:moveTo>
                  <a:pt x="24290" y="1"/>
                </a:moveTo>
                <a:cubicBezTo>
                  <a:pt x="23885" y="1"/>
                  <a:pt x="23523" y="270"/>
                  <a:pt x="23409" y="664"/>
                </a:cubicBezTo>
                <a:lnTo>
                  <a:pt x="22523" y="3763"/>
                </a:lnTo>
                <a:cubicBezTo>
                  <a:pt x="22509" y="3820"/>
                  <a:pt x="22487" y="3863"/>
                  <a:pt x="22473" y="3906"/>
                </a:cubicBezTo>
                <a:cubicBezTo>
                  <a:pt x="22317" y="4212"/>
                  <a:pt x="22011" y="4414"/>
                  <a:pt x="21668" y="4414"/>
                </a:cubicBezTo>
                <a:cubicBezTo>
                  <a:pt x="21651" y="4414"/>
                  <a:pt x="21633" y="4414"/>
                  <a:pt x="21616" y="4413"/>
                </a:cubicBezTo>
                <a:cubicBezTo>
                  <a:pt x="21395" y="4404"/>
                  <a:pt x="21173" y="4399"/>
                  <a:pt x="20952" y="4399"/>
                </a:cubicBezTo>
                <a:cubicBezTo>
                  <a:pt x="19034" y="4399"/>
                  <a:pt x="17131" y="4733"/>
                  <a:pt x="15332" y="5405"/>
                </a:cubicBezTo>
                <a:cubicBezTo>
                  <a:pt x="15254" y="5434"/>
                  <a:pt x="15161" y="5448"/>
                  <a:pt x="15082" y="5462"/>
                </a:cubicBezTo>
                <a:cubicBezTo>
                  <a:pt x="15068" y="5463"/>
                  <a:pt x="15054" y="5463"/>
                  <a:pt x="15040" y="5463"/>
                </a:cubicBezTo>
                <a:cubicBezTo>
                  <a:pt x="14733" y="5463"/>
                  <a:pt x="14431" y="5315"/>
                  <a:pt x="14254" y="5055"/>
                </a:cubicBezTo>
                <a:lnTo>
                  <a:pt x="12740" y="2827"/>
                </a:lnTo>
                <a:cubicBezTo>
                  <a:pt x="12570" y="2569"/>
                  <a:pt x="12271" y="2427"/>
                  <a:pt x="11973" y="2427"/>
                </a:cubicBezTo>
                <a:cubicBezTo>
                  <a:pt x="11933" y="2427"/>
                  <a:pt x="11894" y="2430"/>
                  <a:pt x="11855" y="2435"/>
                </a:cubicBezTo>
                <a:cubicBezTo>
                  <a:pt x="11762" y="2449"/>
                  <a:pt x="11655" y="2477"/>
                  <a:pt x="11548" y="2535"/>
                </a:cubicBezTo>
                <a:lnTo>
                  <a:pt x="8056" y="4370"/>
                </a:lnTo>
                <a:cubicBezTo>
                  <a:pt x="7627" y="4591"/>
                  <a:pt x="7442" y="5120"/>
                  <a:pt x="7627" y="5569"/>
                </a:cubicBezTo>
                <a:lnTo>
                  <a:pt x="9027" y="8861"/>
                </a:lnTo>
                <a:cubicBezTo>
                  <a:pt x="9162" y="9183"/>
                  <a:pt x="9098" y="9554"/>
                  <a:pt x="8870" y="9825"/>
                </a:cubicBezTo>
                <a:cubicBezTo>
                  <a:pt x="8527" y="10211"/>
                  <a:pt x="8213" y="10604"/>
                  <a:pt x="7913" y="11018"/>
                </a:cubicBezTo>
                <a:cubicBezTo>
                  <a:pt x="7342" y="11803"/>
                  <a:pt x="6856" y="12617"/>
                  <a:pt x="6449" y="13467"/>
                </a:cubicBezTo>
                <a:cubicBezTo>
                  <a:pt x="6290" y="13792"/>
                  <a:pt x="5971" y="14000"/>
                  <a:pt x="5613" y="14000"/>
                </a:cubicBezTo>
                <a:cubicBezTo>
                  <a:pt x="5585" y="14000"/>
                  <a:pt x="5556" y="13998"/>
                  <a:pt x="5528" y="13996"/>
                </a:cubicBezTo>
                <a:lnTo>
                  <a:pt x="1907" y="13689"/>
                </a:lnTo>
                <a:lnTo>
                  <a:pt x="1729" y="13674"/>
                </a:lnTo>
                <a:cubicBezTo>
                  <a:pt x="1698" y="13671"/>
                  <a:pt x="1667" y="13669"/>
                  <a:pt x="1637" y="13669"/>
                </a:cubicBezTo>
                <a:cubicBezTo>
                  <a:pt x="1209" y="13669"/>
                  <a:pt x="831" y="13991"/>
                  <a:pt x="751" y="14424"/>
                </a:cubicBezTo>
                <a:lnTo>
                  <a:pt x="86" y="18316"/>
                </a:lnTo>
                <a:cubicBezTo>
                  <a:pt x="1" y="18787"/>
                  <a:pt x="286" y="19251"/>
                  <a:pt x="751" y="19387"/>
                </a:cubicBezTo>
                <a:lnTo>
                  <a:pt x="4207" y="20372"/>
                </a:lnTo>
                <a:cubicBezTo>
                  <a:pt x="4592" y="20480"/>
                  <a:pt x="4857" y="20829"/>
                  <a:pt x="4878" y="21222"/>
                </a:cubicBezTo>
                <a:cubicBezTo>
                  <a:pt x="4964" y="22893"/>
                  <a:pt x="5299" y="24536"/>
                  <a:pt x="5885" y="26099"/>
                </a:cubicBezTo>
                <a:cubicBezTo>
                  <a:pt x="6028" y="26499"/>
                  <a:pt x="5885" y="26942"/>
                  <a:pt x="5535" y="27178"/>
                </a:cubicBezTo>
                <a:lnTo>
                  <a:pt x="2893" y="28963"/>
                </a:lnTo>
                <a:cubicBezTo>
                  <a:pt x="2493" y="29241"/>
                  <a:pt x="2372" y="29756"/>
                  <a:pt x="2593" y="30184"/>
                </a:cubicBezTo>
                <a:lnTo>
                  <a:pt x="4442" y="33683"/>
                </a:lnTo>
                <a:cubicBezTo>
                  <a:pt x="4606" y="33989"/>
                  <a:pt x="4921" y="34166"/>
                  <a:pt x="5244" y="34166"/>
                </a:cubicBezTo>
                <a:cubicBezTo>
                  <a:pt x="5359" y="34166"/>
                  <a:pt x="5475" y="34144"/>
                  <a:pt x="5585" y="34097"/>
                </a:cubicBezTo>
                <a:lnTo>
                  <a:pt x="9455" y="32455"/>
                </a:lnTo>
                <a:cubicBezTo>
                  <a:pt x="9575" y="32403"/>
                  <a:pt x="9701" y="32377"/>
                  <a:pt x="9827" y="32377"/>
                </a:cubicBezTo>
                <a:cubicBezTo>
                  <a:pt x="10046" y="32377"/>
                  <a:pt x="10264" y="32455"/>
                  <a:pt x="10441" y="32605"/>
                </a:cubicBezTo>
                <a:cubicBezTo>
                  <a:pt x="10769" y="32890"/>
                  <a:pt x="11119" y="33169"/>
                  <a:pt x="11483" y="33426"/>
                </a:cubicBezTo>
                <a:cubicBezTo>
                  <a:pt x="12169" y="33926"/>
                  <a:pt x="12876" y="34354"/>
                  <a:pt x="13597" y="34726"/>
                </a:cubicBezTo>
                <a:cubicBezTo>
                  <a:pt x="13925" y="34897"/>
                  <a:pt x="14125" y="35247"/>
                  <a:pt x="14090" y="35611"/>
                </a:cubicBezTo>
                <a:lnTo>
                  <a:pt x="13711" y="39967"/>
                </a:lnTo>
                <a:cubicBezTo>
                  <a:pt x="13676" y="40453"/>
                  <a:pt x="14011" y="40881"/>
                  <a:pt x="14482" y="40960"/>
                </a:cubicBezTo>
                <a:lnTo>
                  <a:pt x="18389" y="41631"/>
                </a:lnTo>
                <a:cubicBezTo>
                  <a:pt x="18439" y="41640"/>
                  <a:pt x="18490" y="41644"/>
                  <a:pt x="18541" y="41644"/>
                </a:cubicBezTo>
                <a:cubicBezTo>
                  <a:pt x="18899" y="41644"/>
                  <a:pt x="19231" y="41428"/>
                  <a:pt x="19381" y="41102"/>
                </a:cubicBezTo>
                <a:cubicBezTo>
                  <a:pt x="19403" y="41067"/>
                  <a:pt x="19417" y="41024"/>
                  <a:pt x="19424" y="40974"/>
                </a:cubicBezTo>
                <a:lnTo>
                  <a:pt x="20524" y="37146"/>
                </a:lnTo>
                <a:cubicBezTo>
                  <a:pt x="20624" y="36789"/>
                  <a:pt x="20924" y="36532"/>
                  <a:pt x="21295" y="36475"/>
                </a:cubicBezTo>
                <a:cubicBezTo>
                  <a:pt x="21331" y="36468"/>
                  <a:pt x="21352" y="36468"/>
                  <a:pt x="21388" y="36468"/>
                </a:cubicBezTo>
                <a:cubicBezTo>
                  <a:pt x="21488" y="36468"/>
                  <a:pt x="21581" y="36468"/>
                  <a:pt x="21673" y="36454"/>
                </a:cubicBezTo>
                <a:cubicBezTo>
                  <a:pt x="22816" y="36397"/>
                  <a:pt x="23958" y="36218"/>
                  <a:pt x="25080" y="35925"/>
                </a:cubicBezTo>
                <a:cubicBezTo>
                  <a:pt x="25158" y="35902"/>
                  <a:pt x="25238" y="35891"/>
                  <a:pt x="25318" y="35891"/>
                </a:cubicBezTo>
                <a:cubicBezTo>
                  <a:pt x="25607" y="35891"/>
                  <a:pt x="25890" y="36039"/>
                  <a:pt x="26058" y="36297"/>
                </a:cubicBezTo>
                <a:lnTo>
                  <a:pt x="27950" y="39082"/>
                </a:lnTo>
                <a:cubicBezTo>
                  <a:pt x="28133" y="39347"/>
                  <a:pt x="28431" y="39495"/>
                  <a:pt x="28734" y="39495"/>
                </a:cubicBezTo>
                <a:cubicBezTo>
                  <a:pt x="28880" y="39495"/>
                  <a:pt x="29027" y="39460"/>
                  <a:pt x="29164" y="39389"/>
                </a:cubicBezTo>
                <a:lnTo>
                  <a:pt x="29942" y="38974"/>
                </a:lnTo>
                <a:lnTo>
                  <a:pt x="32649" y="37539"/>
                </a:lnTo>
                <a:cubicBezTo>
                  <a:pt x="33077" y="37318"/>
                  <a:pt x="33256" y="36811"/>
                  <a:pt x="33063" y="36361"/>
                </a:cubicBezTo>
                <a:lnTo>
                  <a:pt x="31692" y="33112"/>
                </a:lnTo>
                <a:cubicBezTo>
                  <a:pt x="31542" y="32762"/>
                  <a:pt x="31628" y="32369"/>
                  <a:pt x="31906" y="32112"/>
                </a:cubicBezTo>
                <a:cubicBezTo>
                  <a:pt x="32620" y="31434"/>
                  <a:pt x="33292" y="30677"/>
                  <a:pt x="33899" y="29834"/>
                </a:cubicBezTo>
                <a:cubicBezTo>
                  <a:pt x="34341" y="29220"/>
                  <a:pt x="34741" y="28570"/>
                  <a:pt x="35091" y="27920"/>
                </a:cubicBezTo>
                <a:lnTo>
                  <a:pt x="35848" y="27977"/>
                </a:lnTo>
                <a:lnTo>
                  <a:pt x="38969" y="28242"/>
                </a:lnTo>
                <a:cubicBezTo>
                  <a:pt x="38996" y="28244"/>
                  <a:pt x="39024" y="28246"/>
                  <a:pt x="39051" y="28246"/>
                </a:cubicBezTo>
                <a:cubicBezTo>
                  <a:pt x="39400" y="28246"/>
                  <a:pt x="39729" y="28038"/>
                  <a:pt x="39868" y="27713"/>
                </a:cubicBezTo>
                <a:cubicBezTo>
                  <a:pt x="39904" y="27642"/>
                  <a:pt x="39918" y="27570"/>
                  <a:pt x="39940" y="27492"/>
                </a:cubicBezTo>
                <a:lnTo>
                  <a:pt x="40618" y="23572"/>
                </a:lnTo>
                <a:cubicBezTo>
                  <a:pt x="40697" y="23107"/>
                  <a:pt x="40404" y="22658"/>
                  <a:pt x="39954" y="22529"/>
                </a:cubicBezTo>
                <a:lnTo>
                  <a:pt x="37598" y="21858"/>
                </a:lnTo>
                <a:cubicBezTo>
                  <a:pt x="37198" y="21744"/>
                  <a:pt x="36919" y="21365"/>
                  <a:pt x="36933" y="20958"/>
                </a:cubicBezTo>
                <a:cubicBezTo>
                  <a:pt x="36983" y="19244"/>
                  <a:pt x="36769" y="17530"/>
                  <a:pt x="36291" y="15895"/>
                </a:cubicBezTo>
                <a:cubicBezTo>
                  <a:pt x="36169" y="15510"/>
                  <a:pt x="36312" y="15102"/>
                  <a:pt x="36648" y="14888"/>
                </a:cubicBezTo>
                <a:lnTo>
                  <a:pt x="39983" y="12625"/>
                </a:lnTo>
                <a:cubicBezTo>
                  <a:pt x="40361" y="12368"/>
                  <a:pt x="40482" y="11875"/>
                  <a:pt x="40268" y="11475"/>
                </a:cubicBezTo>
                <a:lnTo>
                  <a:pt x="38397" y="7940"/>
                </a:lnTo>
                <a:cubicBezTo>
                  <a:pt x="38231" y="7634"/>
                  <a:pt x="37921" y="7456"/>
                  <a:pt x="37600" y="7456"/>
                </a:cubicBezTo>
                <a:cubicBezTo>
                  <a:pt x="37479" y="7456"/>
                  <a:pt x="37357" y="7481"/>
                  <a:pt x="37240" y="7533"/>
                </a:cubicBezTo>
                <a:lnTo>
                  <a:pt x="33206" y="9233"/>
                </a:lnTo>
                <a:cubicBezTo>
                  <a:pt x="33090" y="9286"/>
                  <a:pt x="32968" y="9311"/>
                  <a:pt x="32847" y="9311"/>
                </a:cubicBezTo>
                <a:cubicBezTo>
                  <a:pt x="32610" y="9311"/>
                  <a:pt x="32376" y="9215"/>
                  <a:pt x="32192" y="9040"/>
                </a:cubicBezTo>
                <a:cubicBezTo>
                  <a:pt x="31621" y="8469"/>
                  <a:pt x="30985" y="7933"/>
                  <a:pt x="30307" y="7440"/>
                </a:cubicBezTo>
                <a:cubicBezTo>
                  <a:pt x="29942" y="7176"/>
                  <a:pt x="29564" y="6926"/>
                  <a:pt x="29186" y="6698"/>
                </a:cubicBezTo>
                <a:cubicBezTo>
                  <a:pt x="28886" y="6519"/>
                  <a:pt x="28721" y="6184"/>
                  <a:pt x="28736" y="5834"/>
                </a:cubicBezTo>
                <a:lnTo>
                  <a:pt x="29093" y="1656"/>
                </a:lnTo>
                <a:cubicBezTo>
                  <a:pt x="29157" y="1199"/>
                  <a:pt x="28829" y="764"/>
                  <a:pt x="28343" y="685"/>
                </a:cubicBezTo>
                <a:lnTo>
                  <a:pt x="24537" y="35"/>
                </a:lnTo>
                <a:lnTo>
                  <a:pt x="24444" y="14"/>
                </a:lnTo>
                <a:cubicBezTo>
                  <a:pt x="24392" y="5"/>
                  <a:pt x="24341" y="1"/>
                  <a:pt x="2429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2"/>
          <p:cNvSpPr/>
          <p:nvPr/>
        </p:nvSpPr>
        <p:spPr>
          <a:xfrm>
            <a:off x="8233700" y="3648700"/>
            <a:ext cx="472289" cy="483279"/>
          </a:xfrm>
          <a:custGeom>
            <a:avLst/>
            <a:gdLst/>
            <a:ahLst/>
            <a:cxnLst/>
            <a:rect l="l" t="t" r="r" b="b"/>
            <a:pathLst>
              <a:path w="40697" h="41644" extrusionOk="0">
                <a:moveTo>
                  <a:pt x="20944" y="11702"/>
                </a:moveTo>
                <a:cubicBezTo>
                  <a:pt x="21306" y="11702"/>
                  <a:pt x="21648" y="11727"/>
                  <a:pt x="21952" y="11782"/>
                </a:cubicBezTo>
                <a:cubicBezTo>
                  <a:pt x="30528" y="13303"/>
                  <a:pt x="32328" y="23943"/>
                  <a:pt x="24872" y="28220"/>
                </a:cubicBezTo>
                <a:cubicBezTo>
                  <a:pt x="24744" y="28292"/>
                  <a:pt x="24623" y="28356"/>
                  <a:pt x="24494" y="28427"/>
                </a:cubicBezTo>
                <a:cubicBezTo>
                  <a:pt x="23574" y="28916"/>
                  <a:pt x="22102" y="29219"/>
                  <a:pt x="20877" y="29219"/>
                </a:cubicBezTo>
                <a:cubicBezTo>
                  <a:pt x="20543" y="29219"/>
                  <a:pt x="20227" y="29196"/>
                  <a:pt x="19945" y="29149"/>
                </a:cubicBezTo>
                <a:cubicBezTo>
                  <a:pt x="19260" y="29034"/>
                  <a:pt x="18603" y="28856"/>
                  <a:pt x="18010" y="28642"/>
                </a:cubicBezTo>
                <a:cubicBezTo>
                  <a:pt x="12012" y="26392"/>
                  <a:pt x="10426" y="19101"/>
                  <a:pt x="14525" y="14603"/>
                </a:cubicBezTo>
                <a:cubicBezTo>
                  <a:pt x="15247" y="13817"/>
                  <a:pt x="16132" y="13110"/>
                  <a:pt x="17203" y="12539"/>
                </a:cubicBezTo>
                <a:cubicBezTo>
                  <a:pt x="17432" y="12410"/>
                  <a:pt x="17696" y="12303"/>
                  <a:pt x="17981" y="12196"/>
                </a:cubicBezTo>
                <a:cubicBezTo>
                  <a:pt x="18880" y="11885"/>
                  <a:pt x="19981" y="11702"/>
                  <a:pt x="20944" y="11702"/>
                </a:cubicBezTo>
                <a:close/>
                <a:moveTo>
                  <a:pt x="24290" y="1"/>
                </a:moveTo>
                <a:cubicBezTo>
                  <a:pt x="23885" y="1"/>
                  <a:pt x="23523" y="270"/>
                  <a:pt x="23409" y="664"/>
                </a:cubicBezTo>
                <a:lnTo>
                  <a:pt x="22523" y="3763"/>
                </a:lnTo>
                <a:cubicBezTo>
                  <a:pt x="22509" y="3820"/>
                  <a:pt x="22487" y="3863"/>
                  <a:pt x="22473" y="3906"/>
                </a:cubicBezTo>
                <a:cubicBezTo>
                  <a:pt x="22317" y="4212"/>
                  <a:pt x="22011" y="4414"/>
                  <a:pt x="21668" y="4414"/>
                </a:cubicBezTo>
                <a:cubicBezTo>
                  <a:pt x="21651" y="4414"/>
                  <a:pt x="21633" y="4414"/>
                  <a:pt x="21616" y="4413"/>
                </a:cubicBezTo>
                <a:cubicBezTo>
                  <a:pt x="21395" y="4404"/>
                  <a:pt x="21173" y="4399"/>
                  <a:pt x="20952" y="4399"/>
                </a:cubicBezTo>
                <a:cubicBezTo>
                  <a:pt x="19034" y="4399"/>
                  <a:pt x="17131" y="4733"/>
                  <a:pt x="15332" y="5405"/>
                </a:cubicBezTo>
                <a:cubicBezTo>
                  <a:pt x="15254" y="5434"/>
                  <a:pt x="15161" y="5448"/>
                  <a:pt x="15082" y="5462"/>
                </a:cubicBezTo>
                <a:cubicBezTo>
                  <a:pt x="15068" y="5463"/>
                  <a:pt x="15054" y="5463"/>
                  <a:pt x="15040" y="5463"/>
                </a:cubicBezTo>
                <a:cubicBezTo>
                  <a:pt x="14733" y="5463"/>
                  <a:pt x="14431" y="5315"/>
                  <a:pt x="14254" y="5055"/>
                </a:cubicBezTo>
                <a:lnTo>
                  <a:pt x="12740" y="2827"/>
                </a:lnTo>
                <a:cubicBezTo>
                  <a:pt x="12570" y="2569"/>
                  <a:pt x="12271" y="2427"/>
                  <a:pt x="11973" y="2427"/>
                </a:cubicBezTo>
                <a:cubicBezTo>
                  <a:pt x="11933" y="2427"/>
                  <a:pt x="11894" y="2430"/>
                  <a:pt x="11855" y="2435"/>
                </a:cubicBezTo>
                <a:cubicBezTo>
                  <a:pt x="11762" y="2449"/>
                  <a:pt x="11655" y="2477"/>
                  <a:pt x="11548" y="2535"/>
                </a:cubicBezTo>
                <a:lnTo>
                  <a:pt x="8056" y="4370"/>
                </a:lnTo>
                <a:cubicBezTo>
                  <a:pt x="7627" y="4591"/>
                  <a:pt x="7442" y="5120"/>
                  <a:pt x="7627" y="5569"/>
                </a:cubicBezTo>
                <a:lnTo>
                  <a:pt x="9027" y="8861"/>
                </a:lnTo>
                <a:cubicBezTo>
                  <a:pt x="9162" y="9183"/>
                  <a:pt x="9098" y="9554"/>
                  <a:pt x="8870" y="9825"/>
                </a:cubicBezTo>
                <a:cubicBezTo>
                  <a:pt x="8527" y="10211"/>
                  <a:pt x="8213" y="10604"/>
                  <a:pt x="7913" y="11018"/>
                </a:cubicBezTo>
                <a:cubicBezTo>
                  <a:pt x="7342" y="11803"/>
                  <a:pt x="6856" y="12617"/>
                  <a:pt x="6449" y="13467"/>
                </a:cubicBezTo>
                <a:cubicBezTo>
                  <a:pt x="6290" y="13792"/>
                  <a:pt x="5971" y="14000"/>
                  <a:pt x="5613" y="14000"/>
                </a:cubicBezTo>
                <a:cubicBezTo>
                  <a:pt x="5585" y="14000"/>
                  <a:pt x="5556" y="13998"/>
                  <a:pt x="5528" y="13996"/>
                </a:cubicBezTo>
                <a:lnTo>
                  <a:pt x="1907" y="13689"/>
                </a:lnTo>
                <a:lnTo>
                  <a:pt x="1729" y="13674"/>
                </a:lnTo>
                <a:cubicBezTo>
                  <a:pt x="1698" y="13671"/>
                  <a:pt x="1667" y="13669"/>
                  <a:pt x="1637" y="13669"/>
                </a:cubicBezTo>
                <a:cubicBezTo>
                  <a:pt x="1209" y="13669"/>
                  <a:pt x="831" y="13991"/>
                  <a:pt x="751" y="14424"/>
                </a:cubicBezTo>
                <a:lnTo>
                  <a:pt x="86" y="18316"/>
                </a:lnTo>
                <a:cubicBezTo>
                  <a:pt x="1" y="18787"/>
                  <a:pt x="286" y="19251"/>
                  <a:pt x="751" y="19387"/>
                </a:cubicBezTo>
                <a:lnTo>
                  <a:pt x="4207" y="20372"/>
                </a:lnTo>
                <a:cubicBezTo>
                  <a:pt x="4592" y="20480"/>
                  <a:pt x="4857" y="20829"/>
                  <a:pt x="4878" y="21222"/>
                </a:cubicBezTo>
                <a:cubicBezTo>
                  <a:pt x="4964" y="22893"/>
                  <a:pt x="5299" y="24536"/>
                  <a:pt x="5885" y="26099"/>
                </a:cubicBezTo>
                <a:cubicBezTo>
                  <a:pt x="6028" y="26499"/>
                  <a:pt x="5885" y="26942"/>
                  <a:pt x="5535" y="27178"/>
                </a:cubicBezTo>
                <a:lnTo>
                  <a:pt x="2893" y="28963"/>
                </a:lnTo>
                <a:cubicBezTo>
                  <a:pt x="2493" y="29241"/>
                  <a:pt x="2372" y="29756"/>
                  <a:pt x="2593" y="30184"/>
                </a:cubicBezTo>
                <a:lnTo>
                  <a:pt x="4442" y="33683"/>
                </a:lnTo>
                <a:cubicBezTo>
                  <a:pt x="4606" y="33989"/>
                  <a:pt x="4921" y="34166"/>
                  <a:pt x="5244" y="34166"/>
                </a:cubicBezTo>
                <a:cubicBezTo>
                  <a:pt x="5359" y="34166"/>
                  <a:pt x="5475" y="34144"/>
                  <a:pt x="5585" y="34097"/>
                </a:cubicBezTo>
                <a:lnTo>
                  <a:pt x="9455" y="32455"/>
                </a:lnTo>
                <a:cubicBezTo>
                  <a:pt x="9575" y="32403"/>
                  <a:pt x="9701" y="32377"/>
                  <a:pt x="9827" y="32377"/>
                </a:cubicBezTo>
                <a:cubicBezTo>
                  <a:pt x="10046" y="32377"/>
                  <a:pt x="10264" y="32455"/>
                  <a:pt x="10441" y="32605"/>
                </a:cubicBezTo>
                <a:cubicBezTo>
                  <a:pt x="10769" y="32890"/>
                  <a:pt x="11119" y="33169"/>
                  <a:pt x="11483" y="33426"/>
                </a:cubicBezTo>
                <a:cubicBezTo>
                  <a:pt x="12169" y="33926"/>
                  <a:pt x="12876" y="34354"/>
                  <a:pt x="13597" y="34726"/>
                </a:cubicBezTo>
                <a:cubicBezTo>
                  <a:pt x="13925" y="34897"/>
                  <a:pt x="14125" y="35247"/>
                  <a:pt x="14090" y="35611"/>
                </a:cubicBezTo>
                <a:lnTo>
                  <a:pt x="13711" y="39967"/>
                </a:lnTo>
                <a:cubicBezTo>
                  <a:pt x="13676" y="40453"/>
                  <a:pt x="14011" y="40881"/>
                  <a:pt x="14482" y="40960"/>
                </a:cubicBezTo>
                <a:lnTo>
                  <a:pt x="18389" y="41631"/>
                </a:lnTo>
                <a:cubicBezTo>
                  <a:pt x="18439" y="41640"/>
                  <a:pt x="18490" y="41644"/>
                  <a:pt x="18541" y="41644"/>
                </a:cubicBezTo>
                <a:cubicBezTo>
                  <a:pt x="18899" y="41644"/>
                  <a:pt x="19231" y="41428"/>
                  <a:pt x="19381" y="41102"/>
                </a:cubicBezTo>
                <a:cubicBezTo>
                  <a:pt x="19403" y="41067"/>
                  <a:pt x="19417" y="41024"/>
                  <a:pt x="19424" y="40974"/>
                </a:cubicBezTo>
                <a:lnTo>
                  <a:pt x="20524" y="37146"/>
                </a:lnTo>
                <a:cubicBezTo>
                  <a:pt x="20624" y="36789"/>
                  <a:pt x="20924" y="36532"/>
                  <a:pt x="21295" y="36475"/>
                </a:cubicBezTo>
                <a:cubicBezTo>
                  <a:pt x="21331" y="36468"/>
                  <a:pt x="21352" y="36468"/>
                  <a:pt x="21388" y="36468"/>
                </a:cubicBezTo>
                <a:cubicBezTo>
                  <a:pt x="21488" y="36468"/>
                  <a:pt x="21581" y="36468"/>
                  <a:pt x="21673" y="36454"/>
                </a:cubicBezTo>
                <a:cubicBezTo>
                  <a:pt x="22816" y="36397"/>
                  <a:pt x="23958" y="36218"/>
                  <a:pt x="25080" y="35925"/>
                </a:cubicBezTo>
                <a:cubicBezTo>
                  <a:pt x="25158" y="35902"/>
                  <a:pt x="25238" y="35891"/>
                  <a:pt x="25318" y="35891"/>
                </a:cubicBezTo>
                <a:cubicBezTo>
                  <a:pt x="25607" y="35891"/>
                  <a:pt x="25890" y="36039"/>
                  <a:pt x="26058" y="36297"/>
                </a:cubicBezTo>
                <a:lnTo>
                  <a:pt x="27950" y="39082"/>
                </a:lnTo>
                <a:cubicBezTo>
                  <a:pt x="28133" y="39347"/>
                  <a:pt x="28431" y="39495"/>
                  <a:pt x="28734" y="39495"/>
                </a:cubicBezTo>
                <a:cubicBezTo>
                  <a:pt x="28880" y="39495"/>
                  <a:pt x="29027" y="39460"/>
                  <a:pt x="29164" y="39389"/>
                </a:cubicBezTo>
                <a:lnTo>
                  <a:pt x="29942" y="38974"/>
                </a:lnTo>
                <a:lnTo>
                  <a:pt x="32649" y="37539"/>
                </a:lnTo>
                <a:cubicBezTo>
                  <a:pt x="33077" y="37318"/>
                  <a:pt x="33256" y="36811"/>
                  <a:pt x="33063" y="36361"/>
                </a:cubicBezTo>
                <a:lnTo>
                  <a:pt x="31692" y="33112"/>
                </a:lnTo>
                <a:cubicBezTo>
                  <a:pt x="31542" y="32762"/>
                  <a:pt x="31628" y="32369"/>
                  <a:pt x="31906" y="32112"/>
                </a:cubicBezTo>
                <a:cubicBezTo>
                  <a:pt x="32620" y="31434"/>
                  <a:pt x="33292" y="30677"/>
                  <a:pt x="33899" y="29834"/>
                </a:cubicBezTo>
                <a:cubicBezTo>
                  <a:pt x="34341" y="29220"/>
                  <a:pt x="34741" y="28570"/>
                  <a:pt x="35091" y="27920"/>
                </a:cubicBezTo>
                <a:lnTo>
                  <a:pt x="35848" y="27977"/>
                </a:lnTo>
                <a:lnTo>
                  <a:pt x="38969" y="28242"/>
                </a:lnTo>
                <a:cubicBezTo>
                  <a:pt x="38996" y="28244"/>
                  <a:pt x="39024" y="28246"/>
                  <a:pt x="39051" y="28246"/>
                </a:cubicBezTo>
                <a:cubicBezTo>
                  <a:pt x="39400" y="28246"/>
                  <a:pt x="39729" y="28038"/>
                  <a:pt x="39868" y="27713"/>
                </a:cubicBezTo>
                <a:cubicBezTo>
                  <a:pt x="39904" y="27642"/>
                  <a:pt x="39918" y="27570"/>
                  <a:pt x="39940" y="27492"/>
                </a:cubicBezTo>
                <a:lnTo>
                  <a:pt x="40618" y="23572"/>
                </a:lnTo>
                <a:cubicBezTo>
                  <a:pt x="40697" y="23107"/>
                  <a:pt x="40404" y="22658"/>
                  <a:pt x="39954" y="22529"/>
                </a:cubicBezTo>
                <a:lnTo>
                  <a:pt x="37598" y="21858"/>
                </a:lnTo>
                <a:cubicBezTo>
                  <a:pt x="37198" y="21744"/>
                  <a:pt x="36919" y="21365"/>
                  <a:pt x="36933" y="20958"/>
                </a:cubicBezTo>
                <a:cubicBezTo>
                  <a:pt x="36983" y="19244"/>
                  <a:pt x="36769" y="17530"/>
                  <a:pt x="36291" y="15895"/>
                </a:cubicBezTo>
                <a:cubicBezTo>
                  <a:pt x="36169" y="15510"/>
                  <a:pt x="36312" y="15102"/>
                  <a:pt x="36648" y="14888"/>
                </a:cubicBezTo>
                <a:lnTo>
                  <a:pt x="39983" y="12625"/>
                </a:lnTo>
                <a:cubicBezTo>
                  <a:pt x="40361" y="12368"/>
                  <a:pt x="40482" y="11875"/>
                  <a:pt x="40268" y="11475"/>
                </a:cubicBezTo>
                <a:lnTo>
                  <a:pt x="38397" y="7940"/>
                </a:lnTo>
                <a:cubicBezTo>
                  <a:pt x="38231" y="7634"/>
                  <a:pt x="37921" y="7456"/>
                  <a:pt x="37600" y="7456"/>
                </a:cubicBezTo>
                <a:cubicBezTo>
                  <a:pt x="37479" y="7456"/>
                  <a:pt x="37357" y="7481"/>
                  <a:pt x="37240" y="7533"/>
                </a:cubicBezTo>
                <a:lnTo>
                  <a:pt x="33206" y="9233"/>
                </a:lnTo>
                <a:cubicBezTo>
                  <a:pt x="33090" y="9286"/>
                  <a:pt x="32968" y="9311"/>
                  <a:pt x="32847" y="9311"/>
                </a:cubicBezTo>
                <a:cubicBezTo>
                  <a:pt x="32610" y="9311"/>
                  <a:pt x="32376" y="9215"/>
                  <a:pt x="32192" y="9040"/>
                </a:cubicBezTo>
                <a:cubicBezTo>
                  <a:pt x="31621" y="8469"/>
                  <a:pt x="30985" y="7933"/>
                  <a:pt x="30307" y="7440"/>
                </a:cubicBezTo>
                <a:cubicBezTo>
                  <a:pt x="29942" y="7176"/>
                  <a:pt x="29564" y="6926"/>
                  <a:pt x="29186" y="6698"/>
                </a:cubicBezTo>
                <a:cubicBezTo>
                  <a:pt x="28886" y="6519"/>
                  <a:pt x="28721" y="6184"/>
                  <a:pt x="28736" y="5834"/>
                </a:cubicBezTo>
                <a:lnTo>
                  <a:pt x="29093" y="1656"/>
                </a:lnTo>
                <a:cubicBezTo>
                  <a:pt x="29157" y="1199"/>
                  <a:pt x="28829" y="764"/>
                  <a:pt x="28343" y="685"/>
                </a:cubicBezTo>
                <a:lnTo>
                  <a:pt x="24537" y="35"/>
                </a:lnTo>
                <a:lnTo>
                  <a:pt x="24444" y="14"/>
                </a:lnTo>
                <a:cubicBezTo>
                  <a:pt x="24392" y="5"/>
                  <a:pt x="24341" y="1"/>
                  <a:pt x="2429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" name="Google Shape;226;p22"/>
          <p:cNvGrpSpPr/>
          <p:nvPr/>
        </p:nvGrpSpPr>
        <p:grpSpPr>
          <a:xfrm rot="10800000">
            <a:off x="8790225" y="3484425"/>
            <a:ext cx="102450" cy="527050"/>
            <a:chOff x="6741800" y="2199300"/>
            <a:chExt cx="102450" cy="527050"/>
          </a:xfrm>
        </p:grpSpPr>
        <p:sp>
          <p:nvSpPr>
            <p:cNvPr id="227" name="Google Shape;227;p22"/>
            <p:cNvSpPr/>
            <p:nvPr/>
          </p:nvSpPr>
          <p:spPr>
            <a:xfrm>
              <a:off x="6741800" y="2199300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0"/>
                  </a:moveTo>
                  <a:cubicBezTo>
                    <a:pt x="444" y="0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48"/>
                    <a:pt x="992" y="4548"/>
                  </a:cubicBezTo>
                  <a:lnTo>
                    <a:pt x="3112" y="4548"/>
                  </a:lnTo>
                  <a:cubicBezTo>
                    <a:pt x="3654" y="4548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0"/>
                    <a:pt x="3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6741800" y="2405800"/>
              <a:ext cx="102450" cy="113875"/>
            </a:xfrm>
            <a:custGeom>
              <a:avLst/>
              <a:gdLst/>
              <a:ahLst/>
              <a:cxnLst/>
              <a:rect l="l" t="t" r="r" b="b"/>
              <a:pathLst>
                <a:path w="4098" h="4555" extrusionOk="0">
                  <a:moveTo>
                    <a:pt x="992" y="1"/>
                  </a:moveTo>
                  <a:cubicBezTo>
                    <a:pt x="444" y="1"/>
                    <a:pt x="0" y="444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55"/>
                    <a:pt x="992" y="4555"/>
                  </a:cubicBezTo>
                  <a:lnTo>
                    <a:pt x="3112" y="4555"/>
                  </a:lnTo>
                  <a:cubicBezTo>
                    <a:pt x="3654" y="4555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44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2"/>
            <p:cNvSpPr/>
            <p:nvPr/>
          </p:nvSpPr>
          <p:spPr>
            <a:xfrm>
              <a:off x="6741800" y="2612625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1"/>
                  </a:moveTo>
                  <a:cubicBezTo>
                    <a:pt x="444" y="1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2"/>
                    <a:pt x="444" y="4549"/>
                    <a:pt x="992" y="4549"/>
                  </a:cubicBezTo>
                  <a:lnTo>
                    <a:pt x="3112" y="4549"/>
                  </a:lnTo>
                  <a:cubicBezTo>
                    <a:pt x="3654" y="4549"/>
                    <a:pt x="4098" y="4098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22"/>
          <p:cNvGrpSpPr/>
          <p:nvPr/>
        </p:nvGrpSpPr>
        <p:grpSpPr>
          <a:xfrm rot="5400000">
            <a:off x="454950" y="1850"/>
            <a:ext cx="102450" cy="527050"/>
            <a:chOff x="6741800" y="2199300"/>
            <a:chExt cx="102450" cy="527050"/>
          </a:xfrm>
        </p:grpSpPr>
        <p:sp>
          <p:nvSpPr>
            <p:cNvPr id="231" name="Google Shape;231;p22"/>
            <p:cNvSpPr/>
            <p:nvPr/>
          </p:nvSpPr>
          <p:spPr>
            <a:xfrm>
              <a:off x="6741800" y="2199300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0"/>
                  </a:moveTo>
                  <a:cubicBezTo>
                    <a:pt x="444" y="0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48"/>
                    <a:pt x="992" y="4548"/>
                  </a:cubicBezTo>
                  <a:lnTo>
                    <a:pt x="3112" y="4548"/>
                  </a:lnTo>
                  <a:cubicBezTo>
                    <a:pt x="3654" y="4548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0"/>
                    <a:pt x="3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6741800" y="2405800"/>
              <a:ext cx="102450" cy="113875"/>
            </a:xfrm>
            <a:custGeom>
              <a:avLst/>
              <a:gdLst/>
              <a:ahLst/>
              <a:cxnLst/>
              <a:rect l="l" t="t" r="r" b="b"/>
              <a:pathLst>
                <a:path w="4098" h="4555" extrusionOk="0">
                  <a:moveTo>
                    <a:pt x="992" y="1"/>
                  </a:moveTo>
                  <a:cubicBezTo>
                    <a:pt x="444" y="1"/>
                    <a:pt x="0" y="444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55"/>
                    <a:pt x="992" y="4555"/>
                  </a:cubicBezTo>
                  <a:lnTo>
                    <a:pt x="3112" y="4555"/>
                  </a:lnTo>
                  <a:cubicBezTo>
                    <a:pt x="3654" y="4555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44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6741800" y="2612625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1"/>
                  </a:moveTo>
                  <a:cubicBezTo>
                    <a:pt x="444" y="1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2"/>
                    <a:pt x="444" y="4549"/>
                    <a:pt x="992" y="4549"/>
                  </a:cubicBezTo>
                  <a:lnTo>
                    <a:pt x="3112" y="4549"/>
                  </a:lnTo>
                  <a:cubicBezTo>
                    <a:pt x="3654" y="4549"/>
                    <a:pt x="4098" y="4098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7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3"/>
          <p:cNvSpPr txBox="1">
            <a:spLocks noGrp="1"/>
          </p:cNvSpPr>
          <p:nvPr>
            <p:ph type="subTitle" idx="1"/>
          </p:nvPr>
        </p:nvSpPr>
        <p:spPr>
          <a:xfrm flipH="1">
            <a:off x="4876600" y="2885100"/>
            <a:ext cx="35472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36" name="Google Shape;236;p23"/>
          <p:cNvSpPr txBox="1">
            <a:spLocks noGrp="1"/>
          </p:cNvSpPr>
          <p:nvPr>
            <p:ph type="ctrTitle"/>
          </p:nvPr>
        </p:nvSpPr>
        <p:spPr>
          <a:xfrm flipH="1">
            <a:off x="4876800" y="1073400"/>
            <a:ext cx="35472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8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"/>
          <p:cNvSpPr txBox="1">
            <a:spLocks noGrp="1"/>
          </p:cNvSpPr>
          <p:nvPr>
            <p:ph type="ctrTitle"/>
          </p:nvPr>
        </p:nvSpPr>
        <p:spPr>
          <a:xfrm flipH="1">
            <a:off x="5323925" y="2522575"/>
            <a:ext cx="2306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24"/>
          <p:cNvSpPr txBox="1">
            <a:spLocks noGrp="1"/>
          </p:cNvSpPr>
          <p:nvPr>
            <p:ph type="subTitle" idx="1"/>
          </p:nvPr>
        </p:nvSpPr>
        <p:spPr>
          <a:xfrm flipH="1">
            <a:off x="5323900" y="2984025"/>
            <a:ext cx="2820900" cy="1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 b="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8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"/>
          <p:cNvSpPr txBox="1">
            <a:spLocks noGrp="1"/>
          </p:cNvSpPr>
          <p:nvPr>
            <p:ph type="ctrTitle"/>
          </p:nvPr>
        </p:nvSpPr>
        <p:spPr>
          <a:xfrm flipH="1">
            <a:off x="2278050" y="2522575"/>
            <a:ext cx="1601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3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1"/>
          </p:nvPr>
        </p:nvSpPr>
        <p:spPr>
          <a:xfrm flipH="1">
            <a:off x="1058525" y="2984025"/>
            <a:ext cx="2820900" cy="1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 b="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9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6"/>
          <p:cNvSpPr txBox="1">
            <a:spLocks noGrp="1"/>
          </p:cNvSpPr>
          <p:nvPr>
            <p:ph type="subTitle" idx="1"/>
          </p:nvPr>
        </p:nvSpPr>
        <p:spPr>
          <a:xfrm flipH="1">
            <a:off x="1965225" y="3701800"/>
            <a:ext cx="2143500" cy="13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5" name="Google Shape;245;p26"/>
          <p:cNvSpPr txBox="1">
            <a:spLocks noGrp="1"/>
          </p:cNvSpPr>
          <p:nvPr>
            <p:ph type="subTitle" idx="2"/>
          </p:nvPr>
        </p:nvSpPr>
        <p:spPr>
          <a:xfrm flipH="1">
            <a:off x="5035300" y="3703775"/>
            <a:ext cx="2143500" cy="13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6" name="Google Shape;246;p26"/>
          <p:cNvSpPr txBox="1">
            <a:spLocks noGrp="1"/>
          </p:cNvSpPr>
          <p:nvPr>
            <p:ph type="title"/>
          </p:nvPr>
        </p:nvSpPr>
        <p:spPr>
          <a:xfrm>
            <a:off x="1965175" y="3350850"/>
            <a:ext cx="21435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i="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7" name="Google Shape;247;p26"/>
          <p:cNvSpPr txBox="1">
            <a:spLocks noGrp="1"/>
          </p:cNvSpPr>
          <p:nvPr>
            <p:ph type="title" idx="3"/>
          </p:nvPr>
        </p:nvSpPr>
        <p:spPr>
          <a:xfrm>
            <a:off x="5035300" y="3350850"/>
            <a:ext cx="20742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000" i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8" name="Google Shape;248;p26"/>
          <p:cNvSpPr txBox="1">
            <a:spLocks noGrp="1"/>
          </p:cNvSpPr>
          <p:nvPr>
            <p:ph type="title" idx="4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6"/>
          <p:cNvSpPr/>
          <p:nvPr/>
        </p:nvSpPr>
        <p:spPr>
          <a:xfrm>
            <a:off x="1965175" y="1339975"/>
            <a:ext cx="1917924" cy="1983062"/>
          </a:xfrm>
          <a:custGeom>
            <a:avLst/>
            <a:gdLst/>
            <a:ahLst/>
            <a:cxnLst/>
            <a:rect l="l" t="t" r="r" b="b"/>
            <a:pathLst>
              <a:path w="55089" h="56960" extrusionOk="0">
                <a:moveTo>
                  <a:pt x="49475" y="30420"/>
                </a:moveTo>
                <a:cubicBezTo>
                  <a:pt x="47366" y="20405"/>
                  <a:pt x="48605" y="15813"/>
                  <a:pt x="49528" y="9376"/>
                </a:cubicBezTo>
                <a:cubicBezTo>
                  <a:pt x="50410" y="3269"/>
                  <a:pt x="47432" y="1"/>
                  <a:pt x="42445" y="969"/>
                </a:cubicBezTo>
                <a:cubicBezTo>
                  <a:pt x="37457" y="1944"/>
                  <a:pt x="30355" y="4955"/>
                  <a:pt x="26105" y="7650"/>
                </a:cubicBezTo>
                <a:cubicBezTo>
                  <a:pt x="8256" y="18949"/>
                  <a:pt x="1628" y="31184"/>
                  <a:pt x="811" y="39671"/>
                </a:cubicBezTo>
                <a:cubicBezTo>
                  <a:pt x="1" y="48150"/>
                  <a:pt x="7419" y="47814"/>
                  <a:pt x="16373" y="47584"/>
                </a:cubicBezTo>
                <a:cubicBezTo>
                  <a:pt x="23568" y="47406"/>
                  <a:pt x="32377" y="48961"/>
                  <a:pt x="39038" y="52861"/>
                </a:cubicBezTo>
                <a:cubicBezTo>
                  <a:pt x="46022" y="56959"/>
                  <a:pt x="51636" y="54587"/>
                  <a:pt x="53039" y="51181"/>
                </a:cubicBezTo>
                <a:cubicBezTo>
                  <a:pt x="55088" y="46220"/>
                  <a:pt x="51596" y="40507"/>
                  <a:pt x="49475" y="3042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6"/>
          <p:cNvSpPr/>
          <p:nvPr/>
        </p:nvSpPr>
        <p:spPr>
          <a:xfrm>
            <a:off x="4857024" y="1598151"/>
            <a:ext cx="2202608" cy="1983115"/>
          </a:xfrm>
          <a:custGeom>
            <a:avLst/>
            <a:gdLst/>
            <a:ahLst/>
            <a:cxnLst/>
            <a:rect l="l" t="t" r="r" b="b"/>
            <a:pathLst>
              <a:path w="68569" h="61736" extrusionOk="0">
                <a:moveTo>
                  <a:pt x="55760" y="35651"/>
                </a:moveTo>
                <a:cubicBezTo>
                  <a:pt x="44000" y="49804"/>
                  <a:pt x="31428" y="61736"/>
                  <a:pt x="22870" y="50410"/>
                </a:cubicBezTo>
                <a:cubicBezTo>
                  <a:pt x="19503" y="45949"/>
                  <a:pt x="15958" y="43946"/>
                  <a:pt x="8355" y="40876"/>
                </a:cubicBezTo>
                <a:cubicBezTo>
                  <a:pt x="2247" y="38405"/>
                  <a:pt x="1" y="32581"/>
                  <a:pt x="1391" y="27896"/>
                </a:cubicBezTo>
                <a:cubicBezTo>
                  <a:pt x="3295" y="21473"/>
                  <a:pt x="7854" y="18666"/>
                  <a:pt x="14318" y="17328"/>
                </a:cubicBezTo>
                <a:cubicBezTo>
                  <a:pt x="20788" y="15991"/>
                  <a:pt x="34064" y="10812"/>
                  <a:pt x="47913" y="4217"/>
                </a:cubicBezTo>
                <a:cubicBezTo>
                  <a:pt x="56775" y="0"/>
                  <a:pt x="65031" y="1944"/>
                  <a:pt x="66796" y="9033"/>
                </a:cubicBezTo>
                <a:cubicBezTo>
                  <a:pt x="68569" y="16129"/>
                  <a:pt x="62988" y="26954"/>
                  <a:pt x="55760" y="3565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_1_1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52;p27"/>
          <p:cNvGrpSpPr/>
          <p:nvPr/>
        </p:nvGrpSpPr>
        <p:grpSpPr>
          <a:xfrm>
            <a:off x="8666625" y="264550"/>
            <a:ext cx="325775" cy="553025"/>
            <a:chOff x="-1741825" y="2131775"/>
            <a:chExt cx="325775" cy="553025"/>
          </a:xfrm>
        </p:grpSpPr>
        <p:sp>
          <p:nvSpPr>
            <p:cNvPr id="253" name="Google Shape;253;p27"/>
            <p:cNvSpPr/>
            <p:nvPr/>
          </p:nvSpPr>
          <p:spPr>
            <a:xfrm>
              <a:off x="-1741825" y="2131775"/>
              <a:ext cx="248775" cy="248775"/>
            </a:xfrm>
            <a:custGeom>
              <a:avLst/>
              <a:gdLst/>
              <a:ahLst/>
              <a:cxnLst/>
              <a:rect l="l" t="t" r="r" b="b"/>
              <a:pathLst>
                <a:path w="9951" h="9951" extrusionOk="0">
                  <a:moveTo>
                    <a:pt x="7047" y="1149"/>
                  </a:moveTo>
                  <a:cubicBezTo>
                    <a:pt x="8013" y="1149"/>
                    <a:pt x="8809" y="1945"/>
                    <a:pt x="8809" y="2917"/>
                  </a:cubicBezTo>
                  <a:lnTo>
                    <a:pt x="8809" y="7060"/>
                  </a:lnTo>
                  <a:cubicBezTo>
                    <a:pt x="8809" y="8026"/>
                    <a:pt x="8013" y="8822"/>
                    <a:pt x="7047" y="8822"/>
                  </a:cubicBezTo>
                  <a:lnTo>
                    <a:pt x="2904" y="8822"/>
                  </a:lnTo>
                  <a:cubicBezTo>
                    <a:pt x="1932" y="8822"/>
                    <a:pt x="1142" y="8026"/>
                    <a:pt x="1142" y="7060"/>
                  </a:cubicBezTo>
                  <a:lnTo>
                    <a:pt x="1142" y="2917"/>
                  </a:lnTo>
                  <a:cubicBezTo>
                    <a:pt x="1142" y="1945"/>
                    <a:pt x="1932" y="1149"/>
                    <a:pt x="2904" y="1149"/>
                  </a:cubicBezTo>
                  <a:close/>
                  <a:moveTo>
                    <a:pt x="2904" y="0"/>
                  </a:moveTo>
                  <a:cubicBezTo>
                    <a:pt x="1306" y="0"/>
                    <a:pt x="1" y="1305"/>
                    <a:pt x="1" y="2904"/>
                  </a:cubicBezTo>
                  <a:lnTo>
                    <a:pt x="1" y="7047"/>
                  </a:lnTo>
                  <a:cubicBezTo>
                    <a:pt x="1" y="8646"/>
                    <a:pt x="1306" y="9951"/>
                    <a:pt x="2904" y="9951"/>
                  </a:cubicBezTo>
                  <a:lnTo>
                    <a:pt x="7047" y="9951"/>
                  </a:lnTo>
                  <a:cubicBezTo>
                    <a:pt x="8646" y="9951"/>
                    <a:pt x="9938" y="8659"/>
                    <a:pt x="9951" y="7047"/>
                  </a:cubicBezTo>
                  <a:lnTo>
                    <a:pt x="9951" y="2904"/>
                  </a:lnTo>
                  <a:cubicBezTo>
                    <a:pt x="9951" y="1305"/>
                    <a:pt x="8646" y="0"/>
                    <a:pt x="70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-1741825" y="2436025"/>
              <a:ext cx="248775" cy="248775"/>
            </a:xfrm>
            <a:custGeom>
              <a:avLst/>
              <a:gdLst/>
              <a:ahLst/>
              <a:cxnLst/>
              <a:rect l="l" t="t" r="r" b="b"/>
              <a:pathLst>
                <a:path w="9951" h="9951" extrusionOk="0">
                  <a:moveTo>
                    <a:pt x="7047" y="1149"/>
                  </a:moveTo>
                  <a:cubicBezTo>
                    <a:pt x="8019" y="1149"/>
                    <a:pt x="8809" y="1945"/>
                    <a:pt x="8809" y="2917"/>
                  </a:cubicBezTo>
                  <a:lnTo>
                    <a:pt x="8809" y="7060"/>
                  </a:lnTo>
                  <a:cubicBezTo>
                    <a:pt x="8809" y="8026"/>
                    <a:pt x="8019" y="8822"/>
                    <a:pt x="7047" y="8822"/>
                  </a:cubicBezTo>
                  <a:lnTo>
                    <a:pt x="2904" y="8822"/>
                  </a:lnTo>
                  <a:cubicBezTo>
                    <a:pt x="1932" y="8822"/>
                    <a:pt x="1142" y="8026"/>
                    <a:pt x="1142" y="7060"/>
                  </a:cubicBezTo>
                  <a:lnTo>
                    <a:pt x="1142" y="2917"/>
                  </a:lnTo>
                  <a:cubicBezTo>
                    <a:pt x="1142" y="1945"/>
                    <a:pt x="1932" y="1149"/>
                    <a:pt x="2904" y="1149"/>
                  </a:cubicBezTo>
                  <a:close/>
                  <a:moveTo>
                    <a:pt x="2904" y="0"/>
                  </a:moveTo>
                  <a:cubicBezTo>
                    <a:pt x="1305" y="0"/>
                    <a:pt x="0" y="1305"/>
                    <a:pt x="0" y="2904"/>
                  </a:cubicBezTo>
                  <a:lnTo>
                    <a:pt x="0" y="7047"/>
                  </a:lnTo>
                  <a:cubicBezTo>
                    <a:pt x="0" y="8646"/>
                    <a:pt x="1305" y="9951"/>
                    <a:pt x="2904" y="9951"/>
                  </a:cubicBezTo>
                  <a:lnTo>
                    <a:pt x="7047" y="9951"/>
                  </a:lnTo>
                  <a:cubicBezTo>
                    <a:pt x="8652" y="9951"/>
                    <a:pt x="9950" y="8659"/>
                    <a:pt x="9950" y="7047"/>
                  </a:cubicBezTo>
                  <a:lnTo>
                    <a:pt x="9950" y="2904"/>
                  </a:lnTo>
                  <a:cubicBezTo>
                    <a:pt x="9950" y="1305"/>
                    <a:pt x="8645" y="0"/>
                    <a:pt x="70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7"/>
            <p:cNvSpPr/>
            <p:nvPr/>
          </p:nvSpPr>
          <p:spPr>
            <a:xfrm>
              <a:off x="-1699250" y="2405800"/>
              <a:ext cx="283200" cy="218650"/>
            </a:xfrm>
            <a:custGeom>
              <a:avLst/>
              <a:gdLst/>
              <a:ahLst/>
              <a:cxnLst/>
              <a:rect l="l" t="t" r="r" b="b"/>
              <a:pathLst>
                <a:path w="11328" h="8746" extrusionOk="0">
                  <a:moveTo>
                    <a:pt x="10789" y="1"/>
                  </a:moveTo>
                  <a:cubicBezTo>
                    <a:pt x="10655" y="1"/>
                    <a:pt x="10520" y="55"/>
                    <a:pt x="10420" y="159"/>
                  </a:cubicBezTo>
                  <a:lnTo>
                    <a:pt x="3563" y="7506"/>
                  </a:lnTo>
                  <a:lnTo>
                    <a:pt x="940" y="4080"/>
                  </a:lnTo>
                  <a:cubicBezTo>
                    <a:pt x="843" y="3957"/>
                    <a:pt x="694" y="3890"/>
                    <a:pt x="546" y="3890"/>
                  </a:cubicBezTo>
                  <a:cubicBezTo>
                    <a:pt x="443" y="3890"/>
                    <a:pt x="340" y="3922"/>
                    <a:pt x="255" y="3989"/>
                  </a:cubicBezTo>
                  <a:cubicBezTo>
                    <a:pt x="39" y="4152"/>
                    <a:pt x="0" y="4465"/>
                    <a:pt x="163" y="4674"/>
                  </a:cubicBezTo>
                  <a:lnTo>
                    <a:pt x="3139" y="8563"/>
                  </a:lnTo>
                  <a:cubicBezTo>
                    <a:pt x="3230" y="8674"/>
                    <a:pt x="3360" y="8739"/>
                    <a:pt x="3504" y="8745"/>
                  </a:cubicBezTo>
                  <a:lnTo>
                    <a:pt x="3530" y="8745"/>
                  </a:lnTo>
                  <a:cubicBezTo>
                    <a:pt x="3674" y="8745"/>
                    <a:pt x="3804" y="8700"/>
                    <a:pt x="3889" y="8602"/>
                  </a:cubicBezTo>
                  <a:lnTo>
                    <a:pt x="11138" y="824"/>
                  </a:lnTo>
                  <a:cubicBezTo>
                    <a:pt x="11327" y="635"/>
                    <a:pt x="11314" y="322"/>
                    <a:pt x="11118" y="133"/>
                  </a:cubicBezTo>
                  <a:cubicBezTo>
                    <a:pt x="11026" y="44"/>
                    <a:pt x="10908" y="1"/>
                    <a:pt x="107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" name="Google Shape;256;p27"/>
          <p:cNvGrpSpPr/>
          <p:nvPr/>
        </p:nvGrpSpPr>
        <p:grpSpPr>
          <a:xfrm rot="-5400000">
            <a:off x="8198475" y="52250"/>
            <a:ext cx="102450" cy="527050"/>
            <a:chOff x="6741800" y="2199300"/>
            <a:chExt cx="102450" cy="527050"/>
          </a:xfrm>
        </p:grpSpPr>
        <p:sp>
          <p:nvSpPr>
            <p:cNvPr id="257" name="Google Shape;257;p27"/>
            <p:cNvSpPr/>
            <p:nvPr/>
          </p:nvSpPr>
          <p:spPr>
            <a:xfrm>
              <a:off x="6741800" y="2199300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0"/>
                  </a:moveTo>
                  <a:cubicBezTo>
                    <a:pt x="444" y="0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48"/>
                    <a:pt x="992" y="4548"/>
                  </a:cubicBezTo>
                  <a:lnTo>
                    <a:pt x="3112" y="4548"/>
                  </a:lnTo>
                  <a:cubicBezTo>
                    <a:pt x="3654" y="4548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0"/>
                    <a:pt x="3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6741800" y="2405800"/>
              <a:ext cx="102450" cy="113875"/>
            </a:xfrm>
            <a:custGeom>
              <a:avLst/>
              <a:gdLst/>
              <a:ahLst/>
              <a:cxnLst/>
              <a:rect l="l" t="t" r="r" b="b"/>
              <a:pathLst>
                <a:path w="4098" h="4555" extrusionOk="0">
                  <a:moveTo>
                    <a:pt x="992" y="1"/>
                  </a:moveTo>
                  <a:cubicBezTo>
                    <a:pt x="444" y="1"/>
                    <a:pt x="0" y="444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55"/>
                    <a:pt x="992" y="4555"/>
                  </a:cubicBezTo>
                  <a:lnTo>
                    <a:pt x="3112" y="4555"/>
                  </a:lnTo>
                  <a:cubicBezTo>
                    <a:pt x="3654" y="4555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44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6741800" y="2612625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1"/>
                  </a:moveTo>
                  <a:cubicBezTo>
                    <a:pt x="444" y="1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2"/>
                    <a:pt x="444" y="4549"/>
                    <a:pt x="992" y="4549"/>
                  </a:cubicBezTo>
                  <a:lnTo>
                    <a:pt x="3112" y="4549"/>
                  </a:lnTo>
                  <a:cubicBezTo>
                    <a:pt x="3654" y="4549"/>
                    <a:pt x="4098" y="4098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7"/>
          <p:cNvSpPr/>
          <p:nvPr/>
        </p:nvSpPr>
        <p:spPr>
          <a:xfrm rot="-582403">
            <a:off x="-256942" y="4422091"/>
            <a:ext cx="929291" cy="905790"/>
          </a:xfrm>
          <a:custGeom>
            <a:avLst/>
            <a:gdLst/>
            <a:ahLst/>
            <a:cxnLst/>
            <a:rect l="l" t="t" r="r" b="b"/>
            <a:pathLst>
              <a:path w="28449" h="28292" extrusionOk="0">
                <a:moveTo>
                  <a:pt x="14218" y="9331"/>
                </a:moveTo>
                <a:cubicBezTo>
                  <a:pt x="16873" y="9331"/>
                  <a:pt x="19033" y="11490"/>
                  <a:pt x="19033" y="14152"/>
                </a:cubicBezTo>
                <a:cubicBezTo>
                  <a:pt x="19039" y="16808"/>
                  <a:pt x="16886" y="18968"/>
                  <a:pt x="14218" y="18968"/>
                </a:cubicBezTo>
                <a:cubicBezTo>
                  <a:pt x="11556" y="18968"/>
                  <a:pt x="9396" y="16808"/>
                  <a:pt x="9396" y="14152"/>
                </a:cubicBezTo>
                <a:cubicBezTo>
                  <a:pt x="9396" y="11490"/>
                  <a:pt x="11556" y="9331"/>
                  <a:pt x="14218" y="9331"/>
                </a:cubicBezTo>
                <a:close/>
                <a:moveTo>
                  <a:pt x="17950" y="0"/>
                </a:moveTo>
                <a:lnTo>
                  <a:pt x="15588" y="2545"/>
                </a:lnTo>
                <a:cubicBezTo>
                  <a:pt x="15177" y="2499"/>
                  <a:pt x="14766" y="2480"/>
                  <a:pt x="14348" y="2480"/>
                </a:cubicBezTo>
                <a:cubicBezTo>
                  <a:pt x="13304" y="2480"/>
                  <a:pt x="12299" y="2617"/>
                  <a:pt x="11340" y="2878"/>
                </a:cubicBezTo>
                <a:lnTo>
                  <a:pt x="8632" y="731"/>
                </a:lnTo>
                <a:cubicBezTo>
                  <a:pt x="7608" y="1175"/>
                  <a:pt x="6649" y="1736"/>
                  <a:pt x="5768" y="2395"/>
                </a:cubicBezTo>
                <a:lnTo>
                  <a:pt x="6284" y="5814"/>
                </a:lnTo>
                <a:cubicBezTo>
                  <a:pt x="5272" y="6819"/>
                  <a:pt x="4444" y="8019"/>
                  <a:pt x="3869" y="9337"/>
                </a:cubicBezTo>
                <a:lnTo>
                  <a:pt x="496" y="10120"/>
                </a:lnTo>
                <a:cubicBezTo>
                  <a:pt x="216" y="11164"/>
                  <a:pt x="39" y="12247"/>
                  <a:pt x="0" y="13369"/>
                </a:cubicBezTo>
                <a:lnTo>
                  <a:pt x="2969" y="15085"/>
                </a:lnTo>
                <a:cubicBezTo>
                  <a:pt x="3126" y="16586"/>
                  <a:pt x="3563" y="18009"/>
                  <a:pt x="4241" y="19287"/>
                </a:cubicBezTo>
                <a:lnTo>
                  <a:pt x="2760" y="22406"/>
                </a:lnTo>
                <a:cubicBezTo>
                  <a:pt x="3393" y="23274"/>
                  <a:pt x="4130" y="24076"/>
                  <a:pt x="4946" y="24775"/>
                </a:cubicBezTo>
                <a:lnTo>
                  <a:pt x="8124" y="23528"/>
                </a:lnTo>
                <a:cubicBezTo>
                  <a:pt x="9370" y="24344"/>
                  <a:pt x="10799" y="24925"/>
                  <a:pt x="12325" y="25192"/>
                </a:cubicBezTo>
                <a:lnTo>
                  <a:pt x="13826" y="28285"/>
                </a:lnTo>
                <a:cubicBezTo>
                  <a:pt x="14002" y="28291"/>
                  <a:pt x="14185" y="28291"/>
                  <a:pt x="14361" y="28291"/>
                </a:cubicBezTo>
                <a:cubicBezTo>
                  <a:pt x="15262" y="28291"/>
                  <a:pt x="16142" y="28213"/>
                  <a:pt x="16997" y="28050"/>
                </a:cubicBezTo>
                <a:lnTo>
                  <a:pt x="18008" y="24775"/>
                </a:lnTo>
                <a:cubicBezTo>
                  <a:pt x="19483" y="24279"/>
                  <a:pt x="20821" y="23496"/>
                  <a:pt x="21956" y="22484"/>
                </a:cubicBezTo>
                <a:lnTo>
                  <a:pt x="25303" y="23235"/>
                </a:lnTo>
                <a:cubicBezTo>
                  <a:pt x="25988" y="22426"/>
                  <a:pt x="26588" y="21545"/>
                  <a:pt x="27084" y="20599"/>
                </a:cubicBezTo>
                <a:lnTo>
                  <a:pt x="25147" y="17754"/>
                </a:lnTo>
                <a:cubicBezTo>
                  <a:pt x="25551" y="16554"/>
                  <a:pt x="25792" y="15268"/>
                  <a:pt x="25792" y="13924"/>
                </a:cubicBezTo>
                <a:cubicBezTo>
                  <a:pt x="25792" y="13709"/>
                  <a:pt x="25779" y="13493"/>
                  <a:pt x="25773" y="13291"/>
                </a:cubicBezTo>
                <a:lnTo>
                  <a:pt x="28448" y="11138"/>
                </a:lnTo>
                <a:cubicBezTo>
                  <a:pt x="28239" y="10061"/>
                  <a:pt x="27913" y="9037"/>
                  <a:pt x="27476" y="8065"/>
                </a:cubicBezTo>
                <a:lnTo>
                  <a:pt x="24018" y="7804"/>
                </a:lnTo>
                <a:cubicBezTo>
                  <a:pt x="23235" y="6564"/>
                  <a:pt x="22217" y="5488"/>
                  <a:pt x="21029" y="4633"/>
                </a:cubicBezTo>
                <a:lnTo>
                  <a:pt x="21016" y="1181"/>
                </a:lnTo>
                <a:cubicBezTo>
                  <a:pt x="20057" y="672"/>
                  <a:pt x="19026" y="274"/>
                  <a:pt x="1795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7"/>
          <p:cNvGrpSpPr/>
          <p:nvPr/>
        </p:nvGrpSpPr>
        <p:grpSpPr>
          <a:xfrm rot="-5400000">
            <a:off x="932300" y="4560225"/>
            <a:ext cx="102450" cy="527050"/>
            <a:chOff x="6741800" y="2199300"/>
            <a:chExt cx="102450" cy="527050"/>
          </a:xfrm>
        </p:grpSpPr>
        <p:sp>
          <p:nvSpPr>
            <p:cNvPr id="262" name="Google Shape;262;p27"/>
            <p:cNvSpPr/>
            <p:nvPr/>
          </p:nvSpPr>
          <p:spPr>
            <a:xfrm>
              <a:off x="6741800" y="2199300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0"/>
                  </a:moveTo>
                  <a:cubicBezTo>
                    <a:pt x="444" y="0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48"/>
                    <a:pt x="992" y="4548"/>
                  </a:cubicBezTo>
                  <a:lnTo>
                    <a:pt x="3112" y="4548"/>
                  </a:lnTo>
                  <a:cubicBezTo>
                    <a:pt x="3654" y="4548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0"/>
                    <a:pt x="3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6741800" y="2405800"/>
              <a:ext cx="102450" cy="113875"/>
            </a:xfrm>
            <a:custGeom>
              <a:avLst/>
              <a:gdLst/>
              <a:ahLst/>
              <a:cxnLst/>
              <a:rect l="l" t="t" r="r" b="b"/>
              <a:pathLst>
                <a:path w="4098" h="4555" extrusionOk="0">
                  <a:moveTo>
                    <a:pt x="992" y="1"/>
                  </a:moveTo>
                  <a:cubicBezTo>
                    <a:pt x="444" y="1"/>
                    <a:pt x="0" y="444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55"/>
                    <a:pt x="992" y="4555"/>
                  </a:cubicBezTo>
                  <a:lnTo>
                    <a:pt x="3112" y="4555"/>
                  </a:lnTo>
                  <a:cubicBezTo>
                    <a:pt x="3654" y="4555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44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6741800" y="2612625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1"/>
                  </a:moveTo>
                  <a:cubicBezTo>
                    <a:pt x="444" y="1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2"/>
                    <a:pt x="444" y="4549"/>
                    <a:pt x="992" y="4549"/>
                  </a:cubicBezTo>
                  <a:lnTo>
                    <a:pt x="3112" y="4549"/>
                  </a:lnTo>
                  <a:cubicBezTo>
                    <a:pt x="3654" y="4549"/>
                    <a:pt x="4098" y="4098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4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 txBox="1">
            <a:spLocks noGrp="1"/>
          </p:cNvSpPr>
          <p:nvPr>
            <p:ph type="title"/>
          </p:nvPr>
        </p:nvSpPr>
        <p:spPr>
          <a:xfrm>
            <a:off x="1041575" y="2997600"/>
            <a:ext cx="14724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8" name="Google Shape;268;p28"/>
          <p:cNvSpPr txBox="1">
            <a:spLocks noGrp="1"/>
          </p:cNvSpPr>
          <p:nvPr>
            <p:ph type="subTitle" idx="1"/>
          </p:nvPr>
        </p:nvSpPr>
        <p:spPr>
          <a:xfrm>
            <a:off x="1041575" y="3134150"/>
            <a:ext cx="1515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8"/>
          <p:cNvSpPr txBox="1">
            <a:spLocks noGrp="1"/>
          </p:cNvSpPr>
          <p:nvPr>
            <p:ph type="title" idx="2"/>
          </p:nvPr>
        </p:nvSpPr>
        <p:spPr>
          <a:xfrm>
            <a:off x="2890150" y="2997600"/>
            <a:ext cx="1515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0" name="Google Shape;270;p28"/>
          <p:cNvSpPr txBox="1">
            <a:spLocks noGrp="1"/>
          </p:cNvSpPr>
          <p:nvPr>
            <p:ph type="subTitle" idx="3"/>
          </p:nvPr>
        </p:nvSpPr>
        <p:spPr>
          <a:xfrm>
            <a:off x="2890276" y="3134150"/>
            <a:ext cx="1515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28"/>
          <p:cNvSpPr txBox="1">
            <a:spLocks noGrp="1"/>
          </p:cNvSpPr>
          <p:nvPr>
            <p:ph type="title" idx="4"/>
          </p:nvPr>
        </p:nvSpPr>
        <p:spPr>
          <a:xfrm>
            <a:off x="4738875" y="2997600"/>
            <a:ext cx="14724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2" name="Google Shape;272;p28"/>
          <p:cNvSpPr txBox="1">
            <a:spLocks noGrp="1"/>
          </p:cNvSpPr>
          <p:nvPr>
            <p:ph type="subTitle" idx="5"/>
          </p:nvPr>
        </p:nvSpPr>
        <p:spPr>
          <a:xfrm>
            <a:off x="4738874" y="3134150"/>
            <a:ext cx="1515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28"/>
          <p:cNvSpPr txBox="1">
            <a:spLocks noGrp="1"/>
          </p:cNvSpPr>
          <p:nvPr>
            <p:ph type="title" idx="6"/>
          </p:nvPr>
        </p:nvSpPr>
        <p:spPr>
          <a:xfrm>
            <a:off x="6587575" y="2997600"/>
            <a:ext cx="1515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4" name="Google Shape;274;p28"/>
          <p:cNvSpPr txBox="1">
            <a:spLocks noGrp="1"/>
          </p:cNvSpPr>
          <p:nvPr>
            <p:ph type="subTitle" idx="7"/>
          </p:nvPr>
        </p:nvSpPr>
        <p:spPr>
          <a:xfrm>
            <a:off x="6587574" y="3134150"/>
            <a:ext cx="1515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5" name="Google Shape;275;p28"/>
          <p:cNvGrpSpPr/>
          <p:nvPr/>
        </p:nvGrpSpPr>
        <p:grpSpPr>
          <a:xfrm>
            <a:off x="8423999" y="-192255"/>
            <a:ext cx="931160" cy="933877"/>
            <a:chOff x="4158670" y="562750"/>
            <a:chExt cx="2364550" cy="2371450"/>
          </a:xfrm>
        </p:grpSpPr>
        <p:sp>
          <p:nvSpPr>
            <p:cNvPr id="276" name="Google Shape;276;p28"/>
            <p:cNvSpPr/>
            <p:nvPr/>
          </p:nvSpPr>
          <p:spPr>
            <a:xfrm>
              <a:off x="4555870" y="1033400"/>
              <a:ext cx="1574350" cy="1425175"/>
            </a:xfrm>
            <a:custGeom>
              <a:avLst/>
              <a:gdLst/>
              <a:ahLst/>
              <a:cxnLst/>
              <a:rect l="l" t="t" r="r" b="b"/>
              <a:pathLst>
                <a:path w="62974" h="57007" extrusionOk="0">
                  <a:moveTo>
                    <a:pt x="31482" y="7001"/>
                  </a:moveTo>
                  <a:cubicBezTo>
                    <a:pt x="33532" y="7001"/>
                    <a:pt x="35616" y="7296"/>
                    <a:pt x="37680" y="7918"/>
                  </a:cubicBezTo>
                  <a:cubicBezTo>
                    <a:pt x="49046" y="11348"/>
                    <a:pt x="55496" y="23332"/>
                    <a:pt x="52066" y="34698"/>
                  </a:cubicBezTo>
                  <a:cubicBezTo>
                    <a:pt x="49267" y="43996"/>
                    <a:pt x="40736" y="50004"/>
                    <a:pt x="31502" y="50004"/>
                  </a:cubicBezTo>
                  <a:cubicBezTo>
                    <a:pt x="29449" y="50004"/>
                    <a:pt x="27362" y="49707"/>
                    <a:pt x="25294" y="49083"/>
                  </a:cubicBezTo>
                  <a:cubicBezTo>
                    <a:pt x="13929" y="45662"/>
                    <a:pt x="7479" y="33677"/>
                    <a:pt x="10900" y="22312"/>
                  </a:cubicBezTo>
                  <a:cubicBezTo>
                    <a:pt x="13707" y="13010"/>
                    <a:pt x="22244" y="7001"/>
                    <a:pt x="31482" y="7001"/>
                  </a:cubicBezTo>
                  <a:close/>
                  <a:moveTo>
                    <a:pt x="31484" y="0"/>
                  </a:moveTo>
                  <a:cubicBezTo>
                    <a:pt x="18759" y="0"/>
                    <a:pt x="7133" y="8601"/>
                    <a:pt x="3864" y="21484"/>
                  </a:cubicBezTo>
                  <a:cubicBezTo>
                    <a:pt x="1" y="36714"/>
                    <a:pt x="9238" y="52248"/>
                    <a:pt x="24467" y="56128"/>
                  </a:cubicBezTo>
                  <a:cubicBezTo>
                    <a:pt x="26810" y="56722"/>
                    <a:pt x="29161" y="57007"/>
                    <a:pt x="31475" y="57007"/>
                  </a:cubicBezTo>
                  <a:cubicBezTo>
                    <a:pt x="44201" y="57007"/>
                    <a:pt x="55827" y="48410"/>
                    <a:pt x="59102" y="35517"/>
                  </a:cubicBezTo>
                  <a:cubicBezTo>
                    <a:pt x="62974" y="20288"/>
                    <a:pt x="53737" y="4753"/>
                    <a:pt x="38499" y="882"/>
                  </a:cubicBezTo>
                  <a:cubicBezTo>
                    <a:pt x="36154" y="285"/>
                    <a:pt x="33800" y="0"/>
                    <a:pt x="314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4158670" y="562750"/>
              <a:ext cx="2364550" cy="2371450"/>
            </a:xfrm>
            <a:custGeom>
              <a:avLst/>
              <a:gdLst/>
              <a:ahLst/>
              <a:cxnLst/>
              <a:rect l="l" t="t" r="r" b="b"/>
              <a:pathLst>
                <a:path w="94582" h="94858" extrusionOk="0">
                  <a:moveTo>
                    <a:pt x="47305" y="17809"/>
                  </a:moveTo>
                  <a:cubicBezTo>
                    <a:pt x="49747" y="17809"/>
                    <a:pt x="52206" y="18115"/>
                    <a:pt x="54636" y="18736"/>
                  </a:cubicBezTo>
                  <a:cubicBezTo>
                    <a:pt x="62275" y="20671"/>
                    <a:pt x="68701" y="25475"/>
                    <a:pt x="72725" y="32246"/>
                  </a:cubicBezTo>
                  <a:cubicBezTo>
                    <a:pt x="76749" y="39025"/>
                    <a:pt x="77906" y="46961"/>
                    <a:pt x="75954" y="54600"/>
                  </a:cubicBezTo>
                  <a:cubicBezTo>
                    <a:pt x="74018" y="62239"/>
                    <a:pt x="69223" y="68664"/>
                    <a:pt x="62444" y="72689"/>
                  </a:cubicBezTo>
                  <a:cubicBezTo>
                    <a:pt x="57818" y="75440"/>
                    <a:pt x="52658" y="76849"/>
                    <a:pt x="47417" y="76849"/>
                  </a:cubicBezTo>
                  <a:cubicBezTo>
                    <a:pt x="44977" y="76849"/>
                    <a:pt x="42519" y="76543"/>
                    <a:pt x="40090" y="75926"/>
                  </a:cubicBezTo>
                  <a:cubicBezTo>
                    <a:pt x="32451" y="73990"/>
                    <a:pt x="26025" y="69187"/>
                    <a:pt x="22001" y="62407"/>
                  </a:cubicBezTo>
                  <a:cubicBezTo>
                    <a:pt x="17977" y="55636"/>
                    <a:pt x="16828" y="47700"/>
                    <a:pt x="18772" y="40061"/>
                  </a:cubicBezTo>
                  <a:cubicBezTo>
                    <a:pt x="20708" y="32423"/>
                    <a:pt x="25503" y="25997"/>
                    <a:pt x="32283" y="21965"/>
                  </a:cubicBezTo>
                  <a:cubicBezTo>
                    <a:pt x="36907" y="19220"/>
                    <a:pt x="42066" y="17809"/>
                    <a:pt x="47305" y="17809"/>
                  </a:cubicBezTo>
                  <a:close/>
                  <a:moveTo>
                    <a:pt x="54694" y="1"/>
                  </a:moveTo>
                  <a:cubicBezTo>
                    <a:pt x="53911" y="1"/>
                    <a:pt x="53390" y="456"/>
                    <a:pt x="52998" y="1522"/>
                  </a:cubicBezTo>
                  <a:cubicBezTo>
                    <a:pt x="51865" y="4575"/>
                    <a:pt x="50540" y="7555"/>
                    <a:pt x="49215" y="10543"/>
                  </a:cubicBezTo>
                  <a:cubicBezTo>
                    <a:pt x="49038" y="10928"/>
                    <a:pt x="48468" y="11330"/>
                    <a:pt x="48050" y="11394"/>
                  </a:cubicBezTo>
                  <a:cubicBezTo>
                    <a:pt x="45255" y="11748"/>
                    <a:pt x="42411" y="11852"/>
                    <a:pt x="39656" y="12358"/>
                  </a:cubicBezTo>
                  <a:cubicBezTo>
                    <a:pt x="39392" y="12405"/>
                    <a:pt x="39157" y="12429"/>
                    <a:pt x="38946" y="12429"/>
                  </a:cubicBezTo>
                  <a:cubicBezTo>
                    <a:pt x="38073" y="12429"/>
                    <a:pt x="37599" y="12023"/>
                    <a:pt x="37062" y="11169"/>
                  </a:cubicBezTo>
                  <a:cubicBezTo>
                    <a:pt x="35166" y="8181"/>
                    <a:pt x="33150" y="5265"/>
                    <a:pt x="30989" y="2028"/>
                  </a:cubicBezTo>
                  <a:cubicBezTo>
                    <a:pt x="26700" y="4277"/>
                    <a:pt x="22523" y="6470"/>
                    <a:pt x="18298" y="8695"/>
                  </a:cubicBezTo>
                  <a:cubicBezTo>
                    <a:pt x="18628" y="9539"/>
                    <a:pt x="18812" y="10021"/>
                    <a:pt x="19013" y="10503"/>
                  </a:cubicBezTo>
                  <a:cubicBezTo>
                    <a:pt x="20242" y="13458"/>
                    <a:pt x="21447" y="16446"/>
                    <a:pt x="22748" y="19386"/>
                  </a:cubicBezTo>
                  <a:cubicBezTo>
                    <a:pt x="23110" y="20222"/>
                    <a:pt x="22925" y="20687"/>
                    <a:pt x="22355" y="21370"/>
                  </a:cubicBezTo>
                  <a:cubicBezTo>
                    <a:pt x="20387" y="23716"/>
                    <a:pt x="18571" y="26174"/>
                    <a:pt x="16619" y="28519"/>
                  </a:cubicBezTo>
                  <a:cubicBezTo>
                    <a:pt x="16358" y="28836"/>
                    <a:pt x="15744" y="29080"/>
                    <a:pt x="15277" y="29080"/>
                  </a:cubicBezTo>
                  <a:cubicBezTo>
                    <a:pt x="15213" y="29080"/>
                    <a:pt x="15151" y="29075"/>
                    <a:pt x="15093" y="29065"/>
                  </a:cubicBezTo>
                  <a:cubicBezTo>
                    <a:pt x="12491" y="28615"/>
                    <a:pt x="9921" y="28021"/>
                    <a:pt x="7342" y="27515"/>
                  </a:cubicBezTo>
                  <a:cubicBezTo>
                    <a:pt x="6294" y="27310"/>
                    <a:pt x="5577" y="27174"/>
                    <a:pt x="5039" y="27174"/>
                  </a:cubicBezTo>
                  <a:cubicBezTo>
                    <a:pt x="4501" y="27174"/>
                    <a:pt x="4141" y="27310"/>
                    <a:pt x="3808" y="27651"/>
                  </a:cubicBezTo>
                  <a:lnTo>
                    <a:pt x="1" y="40351"/>
                  </a:lnTo>
                  <a:cubicBezTo>
                    <a:pt x="137" y="41033"/>
                    <a:pt x="756" y="41266"/>
                    <a:pt x="2274" y="41877"/>
                  </a:cubicBezTo>
                  <a:cubicBezTo>
                    <a:pt x="4989" y="42953"/>
                    <a:pt x="7712" y="44037"/>
                    <a:pt x="10394" y="45210"/>
                  </a:cubicBezTo>
                  <a:cubicBezTo>
                    <a:pt x="10820" y="45395"/>
                    <a:pt x="11238" y="46054"/>
                    <a:pt x="11286" y="46535"/>
                  </a:cubicBezTo>
                  <a:cubicBezTo>
                    <a:pt x="11599" y="49387"/>
                    <a:pt x="11744" y="52246"/>
                    <a:pt x="12073" y="55090"/>
                  </a:cubicBezTo>
                  <a:cubicBezTo>
                    <a:pt x="12170" y="55973"/>
                    <a:pt x="12089" y="56439"/>
                    <a:pt x="11302" y="56937"/>
                  </a:cubicBezTo>
                  <a:cubicBezTo>
                    <a:pt x="8137" y="58929"/>
                    <a:pt x="5021" y="61002"/>
                    <a:pt x="1928" y="63026"/>
                  </a:cubicBezTo>
                  <a:cubicBezTo>
                    <a:pt x="2707" y="66343"/>
                    <a:pt x="6603" y="73805"/>
                    <a:pt x="8692" y="75886"/>
                  </a:cubicBezTo>
                  <a:cubicBezTo>
                    <a:pt x="11969" y="74496"/>
                    <a:pt x="15342" y="73147"/>
                    <a:pt x="18660" y="71661"/>
                  </a:cubicBezTo>
                  <a:cubicBezTo>
                    <a:pt x="19068" y="71477"/>
                    <a:pt x="19397" y="71379"/>
                    <a:pt x="19698" y="71379"/>
                  </a:cubicBezTo>
                  <a:cubicBezTo>
                    <a:pt x="20160" y="71379"/>
                    <a:pt x="20557" y="71609"/>
                    <a:pt x="21077" y="72110"/>
                  </a:cubicBezTo>
                  <a:cubicBezTo>
                    <a:pt x="23077" y="74014"/>
                    <a:pt x="25246" y="75741"/>
                    <a:pt x="27447" y="77428"/>
                  </a:cubicBezTo>
                  <a:cubicBezTo>
                    <a:pt x="28339" y="78110"/>
                    <a:pt x="28813" y="78649"/>
                    <a:pt x="28515" y="79870"/>
                  </a:cubicBezTo>
                  <a:cubicBezTo>
                    <a:pt x="27776" y="83042"/>
                    <a:pt x="27214" y="86255"/>
                    <a:pt x="26523" y="89452"/>
                  </a:cubicBezTo>
                  <a:cubicBezTo>
                    <a:pt x="26331" y="90304"/>
                    <a:pt x="26499" y="90842"/>
                    <a:pt x="27343" y="91107"/>
                  </a:cubicBezTo>
                  <a:cubicBezTo>
                    <a:pt x="31319" y="92344"/>
                    <a:pt x="35295" y="93565"/>
                    <a:pt x="39279" y="94794"/>
                  </a:cubicBezTo>
                  <a:cubicBezTo>
                    <a:pt x="39423" y="94838"/>
                    <a:pt x="39549" y="94858"/>
                    <a:pt x="39660" y="94858"/>
                  </a:cubicBezTo>
                  <a:cubicBezTo>
                    <a:pt x="40298" y="94858"/>
                    <a:pt x="40440" y="94203"/>
                    <a:pt x="40652" y="93717"/>
                  </a:cubicBezTo>
                  <a:cubicBezTo>
                    <a:pt x="41889" y="90802"/>
                    <a:pt x="43142" y="87894"/>
                    <a:pt x="44283" y="84938"/>
                  </a:cubicBezTo>
                  <a:cubicBezTo>
                    <a:pt x="44709" y="83838"/>
                    <a:pt x="45287" y="83468"/>
                    <a:pt x="46476" y="83428"/>
                  </a:cubicBezTo>
                  <a:cubicBezTo>
                    <a:pt x="49672" y="83323"/>
                    <a:pt x="52845" y="83010"/>
                    <a:pt x="56275" y="82769"/>
                  </a:cubicBezTo>
                  <a:cubicBezTo>
                    <a:pt x="58307" y="85854"/>
                    <a:pt x="60548" y="89251"/>
                    <a:pt x="62846" y="92745"/>
                  </a:cubicBezTo>
                  <a:cubicBezTo>
                    <a:pt x="67464" y="91219"/>
                    <a:pt x="71633" y="88914"/>
                    <a:pt x="75569" y="85894"/>
                  </a:cubicBezTo>
                  <a:cubicBezTo>
                    <a:pt x="74010" y="82151"/>
                    <a:pt x="72444" y="78392"/>
                    <a:pt x="71071" y="75090"/>
                  </a:cubicBezTo>
                  <a:cubicBezTo>
                    <a:pt x="73424" y="72102"/>
                    <a:pt x="75673" y="69379"/>
                    <a:pt x="77754" y="66536"/>
                  </a:cubicBezTo>
                  <a:cubicBezTo>
                    <a:pt x="78199" y="65924"/>
                    <a:pt x="78575" y="65694"/>
                    <a:pt x="79104" y="65694"/>
                  </a:cubicBezTo>
                  <a:cubicBezTo>
                    <a:pt x="79290" y="65694"/>
                    <a:pt x="79495" y="65723"/>
                    <a:pt x="79729" y="65773"/>
                  </a:cubicBezTo>
                  <a:cubicBezTo>
                    <a:pt x="82878" y="66464"/>
                    <a:pt x="86027" y="67058"/>
                    <a:pt x="89167" y="67717"/>
                  </a:cubicBezTo>
                  <a:cubicBezTo>
                    <a:pt x="89390" y="67764"/>
                    <a:pt x="89594" y="67799"/>
                    <a:pt x="89778" y="67799"/>
                  </a:cubicBezTo>
                  <a:cubicBezTo>
                    <a:pt x="90159" y="67799"/>
                    <a:pt x="90461" y="67649"/>
                    <a:pt x="90694" y="67146"/>
                  </a:cubicBezTo>
                  <a:cubicBezTo>
                    <a:pt x="92453" y="63395"/>
                    <a:pt x="93882" y="59548"/>
                    <a:pt x="94453" y="55411"/>
                  </a:cubicBezTo>
                  <a:cubicBezTo>
                    <a:pt x="94581" y="54487"/>
                    <a:pt x="94252" y="54126"/>
                    <a:pt x="93489" y="53813"/>
                  </a:cubicBezTo>
                  <a:cubicBezTo>
                    <a:pt x="90429" y="52552"/>
                    <a:pt x="87392" y="51234"/>
                    <a:pt x="84332" y="49981"/>
                  </a:cubicBezTo>
                  <a:cubicBezTo>
                    <a:pt x="83585" y="49676"/>
                    <a:pt x="83280" y="49355"/>
                    <a:pt x="83207" y="48455"/>
                  </a:cubicBezTo>
                  <a:cubicBezTo>
                    <a:pt x="82975" y="45307"/>
                    <a:pt x="82605" y="42174"/>
                    <a:pt x="82155" y="39065"/>
                  </a:cubicBezTo>
                  <a:cubicBezTo>
                    <a:pt x="82043" y="38270"/>
                    <a:pt x="82292" y="37957"/>
                    <a:pt x="82854" y="37587"/>
                  </a:cubicBezTo>
                  <a:cubicBezTo>
                    <a:pt x="85979" y="35531"/>
                    <a:pt x="89079" y="33451"/>
                    <a:pt x="92276" y="31322"/>
                  </a:cubicBezTo>
                  <a:cubicBezTo>
                    <a:pt x="90653" y="26776"/>
                    <a:pt x="88589" y="22559"/>
                    <a:pt x="85625" y="18671"/>
                  </a:cubicBezTo>
                  <a:cubicBezTo>
                    <a:pt x="81802" y="20270"/>
                    <a:pt x="78003" y="21844"/>
                    <a:pt x="74364" y="23362"/>
                  </a:cubicBezTo>
                  <a:cubicBezTo>
                    <a:pt x="71304" y="20824"/>
                    <a:pt x="68332" y="18358"/>
                    <a:pt x="65159" y="15724"/>
                  </a:cubicBezTo>
                  <a:cubicBezTo>
                    <a:pt x="65721" y="12912"/>
                    <a:pt x="66388" y="9683"/>
                    <a:pt x="67006" y="6446"/>
                  </a:cubicBezTo>
                  <a:cubicBezTo>
                    <a:pt x="67504" y="3779"/>
                    <a:pt x="67890" y="4133"/>
                    <a:pt x="65215" y="3008"/>
                  </a:cubicBezTo>
                  <a:cubicBezTo>
                    <a:pt x="64966" y="2896"/>
                    <a:pt x="64741" y="2695"/>
                    <a:pt x="64516" y="2551"/>
                  </a:cubicBezTo>
                  <a:cubicBezTo>
                    <a:pt x="62123" y="1828"/>
                    <a:pt x="59737" y="1113"/>
                    <a:pt x="57343" y="390"/>
                  </a:cubicBezTo>
                  <a:cubicBezTo>
                    <a:pt x="56781" y="326"/>
                    <a:pt x="56195" y="350"/>
                    <a:pt x="55681" y="181"/>
                  </a:cubicBezTo>
                  <a:cubicBezTo>
                    <a:pt x="55311" y="64"/>
                    <a:pt x="54985" y="1"/>
                    <a:pt x="546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" name="Google Shape;278;p28"/>
          <p:cNvGrpSpPr/>
          <p:nvPr/>
        </p:nvGrpSpPr>
        <p:grpSpPr>
          <a:xfrm>
            <a:off x="8681488" y="802355"/>
            <a:ext cx="416161" cy="417375"/>
            <a:chOff x="4158670" y="562750"/>
            <a:chExt cx="2364550" cy="2371450"/>
          </a:xfrm>
        </p:grpSpPr>
        <p:sp>
          <p:nvSpPr>
            <p:cNvPr id="279" name="Google Shape;279;p28"/>
            <p:cNvSpPr/>
            <p:nvPr/>
          </p:nvSpPr>
          <p:spPr>
            <a:xfrm>
              <a:off x="4555870" y="1033400"/>
              <a:ext cx="1574350" cy="1425175"/>
            </a:xfrm>
            <a:custGeom>
              <a:avLst/>
              <a:gdLst/>
              <a:ahLst/>
              <a:cxnLst/>
              <a:rect l="l" t="t" r="r" b="b"/>
              <a:pathLst>
                <a:path w="62974" h="57007" extrusionOk="0">
                  <a:moveTo>
                    <a:pt x="31482" y="7001"/>
                  </a:moveTo>
                  <a:cubicBezTo>
                    <a:pt x="33532" y="7001"/>
                    <a:pt x="35616" y="7296"/>
                    <a:pt x="37680" y="7918"/>
                  </a:cubicBezTo>
                  <a:cubicBezTo>
                    <a:pt x="49046" y="11348"/>
                    <a:pt x="55496" y="23332"/>
                    <a:pt x="52066" y="34698"/>
                  </a:cubicBezTo>
                  <a:cubicBezTo>
                    <a:pt x="49267" y="43996"/>
                    <a:pt x="40736" y="50004"/>
                    <a:pt x="31502" y="50004"/>
                  </a:cubicBezTo>
                  <a:cubicBezTo>
                    <a:pt x="29449" y="50004"/>
                    <a:pt x="27362" y="49707"/>
                    <a:pt x="25294" y="49083"/>
                  </a:cubicBezTo>
                  <a:cubicBezTo>
                    <a:pt x="13929" y="45662"/>
                    <a:pt x="7479" y="33677"/>
                    <a:pt x="10900" y="22312"/>
                  </a:cubicBezTo>
                  <a:cubicBezTo>
                    <a:pt x="13707" y="13010"/>
                    <a:pt x="22244" y="7001"/>
                    <a:pt x="31482" y="7001"/>
                  </a:cubicBezTo>
                  <a:close/>
                  <a:moveTo>
                    <a:pt x="31484" y="0"/>
                  </a:moveTo>
                  <a:cubicBezTo>
                    <a:pt x="18759" y="0"/>
                    <a:pt x="7133" y="8601"/>
                    <a:pt x="3864" y="21484"/>
                  </a:cubicBezTo>
                  <a:cubicBezTo>
                    <a:pt x="1" y="36714"/>
                    <a:pt x="9238" y="52248"/>
                    <a:pt x="24467" y="56128"/>
                  </a:cubicBezTo>
                  <a:cubicBezTo>
                    <a:pt x="26810" y="56722"/>
                    <a:pt x="29161" y="57007"/>
                    <a:pt x="31475" y="57007"/>
                  </a:cubicBezTo>
                  <a:cubicBezTo>
                    <a:pt x="44201" y="57007"/>
                    <a:pt x="55827" y="48410"/>
                    <a:pt x="59102" y="35517"/>
                  </a:cubicBezTo>
                  <a:cubicBezTo>
                    <a:pt x="62974" y="20288"/>
                    <a:pt x="53737" y="4753"/>
                    <a:pt x="38499" y="882"/>
                  </a:cubicBezTo>
                  <a:cubicBezTo>
                    <a:pt x="36154" y="285"/>
                    <a:pt x="33800" y="0"/>
                    <a:pt x="314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4158670" y="562750"/>
              <a:ext cx="2364550" cy="2371450"/>
            </a:xfrm>
            <a:custGeom>
              <a:avLst/>
              <a:gdLst/>
              <a:ahLst/>
              <a:cxnLst/>
              <a:rect l="l" t="t" r="r" b="b"/>
              <a:pathLst>
                <a:path w="94582" h="94858" extrusionOk="0">
                  <a:moveTo>
                    <a:pt x="47305" y="17809"/>
                  </a:moveTo>
                  <a:cubicBezTo>
                    <a:pt x="49747" y="17809"/>
                    <a:pt x="52206" y="18115"/>
                    <a:pt x="54636" y="18736"/>
                  </a:cubicBezTo>
                  <a:cubicBezTo>
                    <a:pt x="62275" y="20671"/>
                    <a:pt x="68701" y="25475"/>
                    <a:pt x="72725" y="32246"/>
                  </a:cubicBezTo>
                  <a:cubicBezTo>
                    <a:pt x="76749" y="39025"/>
                    <a:pt x="77906" y="46961"/>
                    <a:pt x="75954" y="54600"/>
                  </a:cubicBezTo>
                  <a:cubicBezTo>
                    <a:pt x="74018" y="62239"/>
                    <a:pt x="69223" y="68664"/>
                    <a:pt x="62444" y="72689"/>
                  </a:cubicBezTo>
                  <a:cubicBezTo>
                    <a:pt x="57818" y="75440"/>
                    <a:pt x="52658" y="76849"/>
                    <a:pt x="47417" y="76849"/>
                  </a:cubicBezTo>
                  <a:cubicBezTo>
                    <a:pt x="44977" y="76849"/>
                    <a:pt x="42519" y="76543"/>
                    <a:pt x="40090" y="75926"/>
                  </a:cubicBezTo>
                  <a:cubicBezTo>
                    <a:pt x="32451" y="73990"/>
                    <a:pt x="26025" y="69187"/>
                    <a:pt x="22001" y="62407"/>
                  </a:cubicBezTo>
                  <a:cubicBezTo>
                    <a:pt x="17977" y="55636"/>
                    <a:pt x="16828" y="47700"/>
                    <a:pt x="18772" y="40061"/>
                  </a:cubicBezTo>
                  <a:cubicBezTo>
                    <a:pt x="20708" y="32423"/>
                    <a:pt x="25503" y="25997"/>
                    <a:pt x="32283" y="21965"/>
                  </a:cubicBezTo>
                  <a:cubicBezTo>
                    <a:pt x="36907" y="19220"/>
                    <a:pt x="42066" y="17809"/>
                    <a:pt x="47305" y="17809"/>
                  </a:cubicBezTo>
                  <a:close/>
                  <a:moveTo>
                    <a:pt x="54694" y="1"/>
                  </a:moveTo>
                  <a:cubicBezTo>
                    <a:pt x="53911" y="1"/>
                    <a:pt x="53390" y="456"/>
                    <a:pt x="52998" y="1522"/>
                  </a:cubicBezTo>
                  <a:cubicBezTo>
                    <a:pt x="51865" y="4575"/>
                    <a:pt x="50540" y="7555"/>
                    <a:pt x="49215" y="10543"/>
                  </a:cubicBezTo>
                  <a:cubicBezTo>
                    <a:pt x="49038" y="10928"/>
                    <a:pt x="48468" y="11330"/>
                    <a:pt x="48050" y="11394"/>
                  </a:cubicBezTo>
                  <a:cubicBezTo>
                    <a:pt x="45255" y="11748"/>
                    <a:pt x="42411" y="11852"/>
                    <a:pt x="39656" y="12358"/>
                  </a:cubicBezTo>
                  <a:cubicBezTo>
                    <a:pt x="39392" y="12405"/>
                    <a:pt x="39157" y="12429"/>
                    <a:pt x="38946" y="12429"/>
                  </a:cubicBezTo>
                  <a:cubicBezTo>
                    <a:pt x="38073" y="12429"/>
                    <a:pt x="37599" y="12023"/>
                    <a:pt x="37062" y="11169"/>
                  </a:cubicBezTo>
                  <a:cubicBezTo>
                    <a:pt x="35166" y="8181"/>
                    <a:pt x="33150" y="5265"/>
                    <a:pt x="30989" y="2028"/>
                  </a:cubicBezTo>
                  <a:cubicBezTo>
                    <a:pt x="26700" y="4277"/>
                    <a:pt x="22523" y="6470"/>
                    <a:pt x="18298" y="8695"/>
                  </a:cubicBezTo>
                  <a:cubicBezTo>
                    <a:pt x="18628" y="9539"/>
                    <a:pt x="18812" y="10021"/>
                    <a:pt x="19013" y="10503"/>
                  </a:cubicBezTo>
                  <a:cubicBezTo>
                    <a:pt x="20242" y="13458"/>
                    <a:pt x="21447" y="16446"/>
                    <a:pt x="22748" y="19386"/>
                  </a:cubicBezTo>
                  <a:cubicBezTo>
                    <a:pt x="23110" y="20222"/>
                    <a:pt x="22925" y="20687"/>
                    <a:pt x="22355" y="21370"/>
                  </a:cubicBezTo>
                  <a:cubicBezTo>
                    <a:pt x="20387" y="23716"/>
                    <a:pt x="18571" y="26174"/>
                    <a:pt x="16619" y="28519"/>
                  </a:cubicBezTo>
                  <a:cubicBezTo>
                    <a:pt x="16358" y="28836"/>
                    <a:pt x="15744" y="29080"/>
                    <a:pt x="15277" y="29080"/>
                  </a:cubicBezTo>
                  <a:cubicBezTo>
                    <a:pt x="15213" y="29080"/>
                    <a:pt x="15151" y="29075"/>
                    <a:pt x="15093" y="29065"/>
                  </a:cubicBezTo>
                  <a:cubicBezTo>
                    <a:pt x="12491" y="28615"/>
                    <a:pt x="9921" y="28021"/>
                    <a:pt x="7342" y="27515"/>
                  </a:cubicBezTo>
                  <a:cubicBezTo>
                    <a:pt x="6294" y="27310"/>
                    <a:pt x="5577" y="27174"/>
                    <a:pt x="5039" y="27174"/>
                  </a:cubicBezTo>
                  <a:cubicBezTo>
                    <a:pt x="4501" y="27174"/>
                    <a:pt x="4141" y="27310"/>
                    <a:pt x="3808" y="27651"/>
                  </a:cubicBezTo>
                  <a:lnTo>
                    <a:pt x="1" y="40351"/>
                  </a:lnTo>
                  <a:cubicBezTo>
                    <a:pt x="137" y="41033"/>
                    <a:pt x="756" y="41266"/>
                    <a:pt x="2274" y="41877"/>
                  </a:cubicBezTo>
                  <a:cubicBezTo>
                    <a:pt x="4989" y="42953"/>
                    <a:pt x="7712" y="44037"/>
                    <a:pt x="10394" y="45210"/>
                  </a:cubicBezTo>
                  <a:cubicBezTo>
                    <a:pt x="10820" y="45395"/>
                    <a:pt x="11238" y="46054"/>
                    <a:pt x="11286" y="46535"/>
                  </a:cubicBezTo>
                  <a:cubicBezTo>
                    <a:pt x="11599" y="49387"/>
                    <a:pt x="11744" y="52246"/>
                    <a:pt x="12073" y="55090"/>
                  </a:cubicBezTo>
                  <a:cubicBezTo>
                    <a:pt x="12170" y="55973"/>
                    <a:pt x="12089" y="56439"/>
                    <a:pt x="11302" y="56937"/>
                  </a:cubicBezTo>
                  <a:cubicBezTo>
                    <a:pt x="8137" y="58929"/>
                    <a:pt x="5021" y="61002"/>
                    <a:pt x="1928" y="63026"/>
                  </a:cubicBezTo>
                  <a:cubicBezTo>
                    <a:pt x="2707" y="66343"/>
                    <a:pt x="6603" y="73805"/>
                    <a:pt x="8692" y="75886"/>
                  </a:cubicBezTo>
                  <a:cubicBezTo>
                    <a:pt x="11969" y="74496"/>
                    <a:pt x="15342" y="73147"/>
                    <a:pt x="18660" y="71661"/>
                  </a:cubicBezTo>
                  <a:cubicBezTo>
                    <a:pt x="19068" y="71477"/>
                    <a:pt x="19397" y="71379"/>
                    <a:pt x="19698" y="71379"/>
                  </a:cubicBezTo>
                  <a:cubicBezTo>
                    <a:pt x="20160" y="71379"/>
                    <a:pt x="20557" y="71609"/>
                    <a:pt x="21077" y="72110"/>
                  </a:cubicBezTo>
                  <a:cubicBezTo>
                    <a:pt x="23077" y="74014"/>
                    <a:pt x="25246" y="75741"/>
                    <a:pt x="27447" y="77428"/>
                  </a:cubicBezTo>
                  <a:cubicBezTo>
                    <a:pt x="28339" y="78110"/>
                    <a:pt x="28813" y="78649"/>
                    <a:pt x="28515" y="79870"/>
                  </a:cubicBezTo>
                  <a:cubicBezTo>
                    <a:pt x="27776" y="83042"/>
                    <a:pt x="27214" y="86255"/>
                    <a:pt x="26523" y="89452"/>
                  </a:cubicBezTo>
                  <a:cubicBezTo>
                    <a:pt x="26331" y="90304"/>
                    <a:pt x="26499" y="90842"/>
                    <a:pt x="27343" y="91107"/>
                  </a:cubicBezTo>
                  <a:cubicBezTo>
                    <a:pt x="31319" y="92344"/>
                    <a:pt x="35295" y="93565"/>
                    <a:pt x="39279" y="94794"/>
                  </a:cubicBezTo>
                  <a:cubicBezTo>
                    <a:pt x="39423" y="94838"/>
                    <a:pt x="39549" y="94858"/>
                    <a:pt x="39660" y="94858"/>
                  </a:cubicBezTo>
                  <a:cubicBezTo>
                    <a:pt x="40298" y="94858"/>
                    <a:pt x="40440" y="94203"/>
                    <a:pt x="40652" y="93717"/>
                  </a:cubicBezTo>
                  <a:cubicBezTo>
                    <a:pt x="41889" y="90802"/>
                    <a:pt x="43142" y="87894"/>
                    <a:pt x="44283" y="84938"/>
                  </a:cubicBezTo>
                  <a:cubicBezTo>
                    <a:pt x="44709" y="83838"/>
                    <a:pt x="45287" y="83468"/>
                    <a:pt x="46476" y="83428"/>
                  </a:cubicBezTo>
                  <a:cubicBezTo>
                    <a:pt x="49672" y="83323"/>
                    <a:pt x="52845" y="83010"/>
                    <a:pt x="56275" y="82769"/>
                  </a:cubicBezTo>
                  <a:cubicBezTo>
                    <a:pt x="58307" y="85854"/>
                    <a:pt x="60548" y="89251"/>
                    <a:pt x="62846" y="92745"/>
                  </a:cubicBezTo>
                  <a:cubicBezTo>
                    <a:pt x="67464" y="91219"/>
                    <a:pt x="71633" y="88914"/>
                    <a:pt x="75569" y="85894"/>
                  </a:cubicBezTo>
                  <a:cubicBezTo>
                    <a:pt x="74010" y="82151"/>
                    <a:pt x="72444" y="78392"/>
                    <a:pt x="71071" y="75090"/>
                  </a:cubicBezTo>
                  <a:cubicBezTo>
                    <a:pt x="73424" y="72102"/>
                    <a:pt x="75673" y="69379"/>
                    <a:pt x="77754" y="66536"/>
                  </a:cubicBezTo>
                  <a:cubicBezTo>
                    <a:pt x="78199" y="65924"/>
                    <a:pt x="78575" y="65694"/>
                    <a:pt x="79104" y="65694"/>
                  </a:cubicBezTo>
                  <a:cubicBezTo>
                    <a:pt x="79290" y="65694"/>
                    <a:pt x="79495" y="65723"/>
                    <a:pt x="79729" y="65773"/>
                  </a:cubicBezTo>
                  <a:cubicBezTo>
                    <a:pt x="82878" y="66464"/>
                    <a:pt x="86027" y="67058"/>
                    <a:pt x="89167" y="67717"/>
                  </a:cubicBezTo>
                  <a:cubicBezTo>
                    <a:pt x="89390" y="67764"/>
                    <a:pt x="89594" y="67799"/>
                    <a:pt x="89778" y="67799"/>
                  </a:cubicBezTo>
                  <a:cubicBezTo>
                    <a:pt x="90159" y="67799"/>
                    <a:pt x="90461" y="67649"/>
                    <a:pt x="90694" y="67146"/>
                  </a:cubicBezTo>
                  <a:cubicBezTo>
                    <a:pt x="92453" y="63395"/>
                    <a:pt x="93882" y="59548"/>
                    <a:pt x="94453" y="55411"/>
                  </a:cubicBezTo>
                  <a:cubicBezTo>
                    <a:pt x="94581" y="54487"/>
                    <a:pt x="94252" y="54126"/>
                    <a:pt x="93489" y="53813"/>
                  </a:cubicBezTo>
                  <a:cubicBezTo>
                    <a:pt x="90429" y="52552"/>
                    <a:pt x="87392" y="51234"/>
                    <a:pt x="84332" y="49981"/>
                  </a:cubicBezTo>
                  <a:cubicBezTo>
                    <a:pt x="83585" y="49676"/>
                    <a:pt x="83280" y="49355"/>
                    <a:pt x="83207" y="48455"/>
                  </a:cubicBezTo>
                  <a:cubicBezTo>
                    <a:pt x="82975" y="45307"/>
                    <a:pt x="82605" y="42174"/>
                    <a:pt x="82155" y="39065"/>
                  </a:cubicBezTo>
                  <a:cubicBezTo>
                    <a:pt x="82043" y="38270"/>
                    <a:pt x="82292" y="37957"/>
                    <a:pt x="82854" y="37587"/>
                  </a:cubicBezTo>
                  <a:cubicBezTo>
                    <a:pt x="85979" y="35531"/>
                    <a:pt x="89079" y="33451"/>
                    <a:pt x="92276" y="31322"/>
                  </a:cubicBezTo>
                  <a:cubicBezTo>
                    <a:pt x="90653" y="26776"/>
                    <a:pt x="88589" y="22559"/>
                    <a:pt x="85625" y="18671"/>
                  </a:cubicBezTo>
                  <a:cubicBezTo>
                    <a:pt x="81802" y="20270"/>
                    <a:pt x="78003" y="21844"/>
                    <a:pt x="74364" y="23362"/>
                  </a:cubicBezTo>
                  <a:cubicBezTo>
                    <a:pt x="71304" y="20824"/>
                    <a:pt x="68332" y="18358"/>
                    <a:pt x="65159" y="15724"/>
                  </a:cubicBezTo>
                  <a:cubicBezTo>
                    <a:pt x="65721" y="12912"/>
                    <a:pt x="66388" y="9683"/>
                    <a:pt x="67006" y="6446"/>
                  </a:cubicBezTo>
                  <a:cubicBezTo>
                    <a:pt x="67504" y="3779"/>
                    <a:pt x="67890" y="4133"/>
                    <a:pt x="65215" y="3008"/>
                  </a:cubicBezTo>
                  <a:cubicBezTo>
                    <a:pt x="64966" y="2896"/>
                    <a:pt x="64741" y="2695"/>
                    <a:pt x="64516" y="2551"/>
                  </a:cubicBezTo>
                  <a:cubicBezTo>
                    <a:pt x="62123" y="1828"/>
                    <a:pt x="59737" y="1113"/>
                    <a:pt x="57343" y="390"/>
                  </a:cubicBezTo>
                  <a:cubicBezTo>
                    <a:pt x="56781" y="326"/>
                    <a:pt x="56195" y="350"/>
                    <a:pt x="55681" y="181"/>
                  </a:cubicBezTo>
                  <a:cubicBezTo>
                    <a:pt x="55311" y="64"/>
                    <a:pt x="54985" y="1"/>
                    <a:pt x="546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" name="Google Shape;281;p28"/>
          <p:cNvGrpSpPr/>
          <p:nvPr/>
        </p:nvGrpSpPr>
        <p:grpSpPr>
          <a:xfrm>
            <a:off x="145788" y="4581605"/>
            <a:ext cx="416161" cy="417375"/>
            <a:chOff x="4158670" y="562750"/>
            <a:chExt cx="2364550" cy="2371450"/>
          </a:xfrm>
        </p:grpSpPr>
        <p:sp>
          <p:nvSpPr>
            <p:cNvPr id="282" name="Google Shape;282;p28"/>
            <p:cNvSpPr/>
            <p:nvPr/>
          </p:nvSpPr>
          <p:spPr>
            <a:xfrm>
              <a:off x="4555870" y="1033400"/>
              <a:ext cx="1574350" cy="1425175"/>
            </a:xfrm>
            <a:custGeom>
              <a:avLst/>
              <a:gdLst/>
              <a:ahLst/>
              <a:cxnLst/>
              <a:rect l="l" t="t" r="r" b="b"/>
              <a:pathLst>
                <a:path w="62974" h="57007" extrusionOk="0">
                  <a:moveTo>
                    <a:pt x="31482" y="7001"/>
                  </a:moveTo>
                  <a:cubicBezTo>
                    <a:pt x="33532" y="7001"/>
                    <a:pt x="35616" y="7296"/>
                    <a:pt x="37680" y="7918"/>
                  </a:cubicBezTo>
                  <a:cubicBezTo>
                    <a:pt x="49046" y="11348"/>
                    <a:pt x="55496" y="23332"/>
                    <a:pt x="52066" y="34698"/>
                  </a:cubicBezTo>
                  <a:cubicBezTo>
                    <a:pt x="49267" y="43996"/>
                    <a:pt x="40736" y="50004"/>
                    <a:pt x="31502" y="50004"/>
                  </a:cubicBezTo>
                  <a:cubicBezTo>
                    <a:pt x="29449" y="50004"/>
                    <a:pt x="27362" y="49707"/>
                    <a:pt x="25294" y="49083"/>
                  </a:cubicBezTo>
                  <a:cubicBezTo>
                    <a:pt x="13929" y="45662"/>
                    <a:pt x="7479" y="33677"/>
                    <a:pt x="10900" y="22312"/>
                  </a:cubicBezTo>
                  <a:cubicBezTo>
                    <a:pt x="13707" y="13010"/>
                    <a:pt x="22244" y="7001"/>
                    <a:pt x="31482" y="7001"/>
                  </a:cubicBezTo>
                  <a:close/>
                  <a:moveTo>
                    <a:pt x="31484" y="0"/>
                  </a:moveTo>
                  <a:cubicBezTo>
                    <a:pt x="18759" y="0"/>
                    <a:pt x="7133" y="8601"/>
                    <a:pt x="3864" y="21484"/>
                  </a:cubicBezTo>
                  <a:cubicBezTo>
                    <a:pt x="1" y="36714"/>
                    <a:pt x="9238" y="52248"/>
                    <a:pt x="24467" y="56128"/>
                  </a:cubicBezTo>
                  <a:cubicBezTo>
                    <a:pt x="26810" y="56722"/>
                    <a:pt x="29161" y="57007"/>
                    <a:pt x="31475" y="57007"/>
                  </a:cubicBezTo>
                  <a:cubicBezTo>
                    <a:pt x="44201" y="57007"/>
                    <a:pt x="55827" y="48410"/>
                    <a:pt x="59102" y="35517"/>
                  </a:cubicBezTo>
                  <a:cubicBezTo>
                    <a:pt x="62974" y="20288"/>
                    <a:pt x="53737" y="4753"/>
                    <a:pt x="38499" y="882"/>
                  </a:cubicBezTo>
                  <a:cubicBezTo>
                    <a:pt x="36154" y="285"/>
                    <a:pt x="33800" y="0"/>
                    <a:pt x="314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4158670" y="562750"/>
              <a:ext cx="2364550" cy="2371450"/>
            </a:xfrm>
            <a:custGeom>
              <a:avLst/>
              <a:gdLst/>
              <a:ahLst/>
              <a:cxnLst/>
              <a:rect l="l" t="t" r="r" b="b"/>
              <a:pathLst>
                <a:path w="94582" h="94858" extrusionOk="0">
                  <a:moveTo>
                    <a:pt x="47305" y="17809"/>
                  </a:moveTo>
                  <a:cubicBezTo>
                    <a:pt x="49747" y="17809"/>
                    <a:pt x="52206" y="18115"/>
                    <a:pt x="54636" y="18736"/>
                  </a:cubicBezTo>
                  <a:cubicBezTo>
                    <a:pt x="62275" y="20671"/>
                    <a:pt x="68701" y="25475"/>
                    <a:pt x="72725" y="32246"/>
                  </a:cubicBezTo>
                  <a:cubicBezTo>
                    <a:pt x="76749" y="39025"/>
                    <a:pt x="77906" y="46961"/>
                    <a:pt x="75954" y="54600"/>
                  </a:cubicBezTo>
                  <a:cubicBezTo>
                    <a:pt x="74018" y="62239"/>
                    <a:pt x="69223" y="68664"/>
                    <a:pt x="62444" y="72689"/>
                  </a:cubicBezTo>
                  <a:cubicBezTo>
                    <a:pt x="57818" y="75440"/>
                    <a:pt x="52658" y="76849"/>
                    <a:pt x="47417" y="76849"/>
                  </a:cubicBezTo>
                  <a:cubicBezTo>
                    <a:pt x="44977" y="76849"/>
                    <a:pt x="42519" y="76543"/>
                    <a:pt x="40090" y="75926"/>
                  </a:cubicBezTo>
                  <a:cubicBezTo>
                    <a:pt x="32451" y="73990"/>
                    <a:pt x="26025" y="69187"/>
                    <a:pt x="22001" y="62407"/>
                  </a:cubicBezTo>
                  <a:cubicBezTo>
                    <a:pt x="17977" y="55636"/>
                    <a:pt x="16828" y="47700"/>
                    <a:pt x="18772" y="40061"/>
                  </a:cubicBezTo>
                  <a:cubicBezTo>
                    <a:pt x="20708" y="32423"/>
                    <a:pt x="25503" y="25997"/>
                    <a:pt x="32283" y="21965"/>
                  </a:cubicBezTo>
                  <a:cubicBezTo>
                    <a:pt x="36907" y="19220"/>
                    <a:pt x="42066" y="17809"/>
                    <a:pt x="47305" y="17809"/>
                  </a:cubicBezTo>
                  <a:close/>
                  <a:moveTo>
                    <a:pt x="54694" y="1"/>
                  </a:moveTo>
                  <a:cubicBezTo>
                    <a:pt x="53911" y="1"/>
                    <a:pt x="53390" y="456"/>
                    <a:pt x="52998" y="1522"/>
                  </a:cubicBezTo>
                  <a:cubicBezTo>
                    <a:pt x="51865" y="4575"/>
                    <a:pt x="50540" y="7555"/>
                    <a:pt x="49215" y="10543"/>
                  </a:cubicBezTo>
                  <a:cubicBezTo>
                    <a:pt x="49038" y="10928"/>
                    <a:pt x="48468" y="11330"/>
                    <a:pt x="48050" y="11394"/>
                  </a:cubicBezTo>
                  <a:cubicBezTo>
                    <a:pt x="45255" y="11748"/>
                    <a:pt x="42411" y="11852"/>
                    <a:pt x="39656" y="12358"/>
                  </a:cubicBezTo>
                  <a:cubicBezTo>
                    <a:pt x="39392" y="12405"/>
                    <a:pt x="39157" y="12429"/>
                    <a:pt x="38946" y="12429"/>
                  </a:cubicBezTo>
                  <a:cubicBezTo>
                    <a:pt x="38073" y="12429"/>
                    <a:pt x="37599" y="12023"/>
                    <a:pt x="37062" y="11169"/>
                  </a:cubicBezTo>
                  <a:cubicBezTo>
                    <a:pt x="35166" y="8181"/>
                    <a:pt x="33150" y="5265"/>
                    <a:pt x="30989" y="2028"/>
                  </a:cubicBezTo>
                  <a:cubicBezTo>
                    <a:pt x="26700" y="4277"/>
                    <a:pt x="22523" y="6470"/>
                    <a:pt x="18298" y="8695"/>
                  </a:cubicBezTo>
                  <a:cubicBezTo>
                    <a:pt x="18628" y="9539"/>
                    <a:pt x="18812" y="10021"/>
                    <a:pt x="19013" y="10503"/>
                  </a:cubicBezTo>
                  <a:cubicBezTo>
                    <a:pt x="20242" y="13458"/>
                    <a:pt x="21447" y="16446"/>
                    <a:pt x="22748" y="19386"/>
                  </a:cubicBezTo>
                  <a:cubicBezTo>
                    <a:pt x="23110" y="20222"/>
                    <a:pt x="22925" y="20687"/>
                    <a:pt x="22355" y="21370"/>
                  </a:cubicBezTo>
                  <a:cubicBezTo>
                    <a:pt x="20387" y="23716"/>
                    <a:pt x="18571" y="26174"/>
                    <a:pt x="16619" y="28519"/>
                  </a:cubicBezTo>
                  <a:cubicBezTo>
                    <a:pt x="16358" y="28836"/>
                    <a:pt x="15744" y="29080"/>
                    <a:pt x="15277" y="29080"/>
                  </a:cubicBezTo>
                  <a:cubicBezTo>
                    <a:pt x="15213" y="29080"/>
                    <a:pt x="15151" y="29075"/>
                    <a:pt x="15093" y="29065"/>
                  </a:cubicBezTo>
                  <a:cubicBezTo>
                    <a:pt x="12491" y="28615"/>
                    <a:pt x="9921" y="28021"/>
                    <a:pt x="7342" y="27515"/>
                  </a:cubicBezTo>
                  <a:cubicBezTo>
                    <a:pt x="6294" y="27310"/>
                    <a:pt x="5577" y="27174"/>
                    <a:pt x="5039" y="27174"/>
                  </a:cubicBezTo>
                  <a:cubicBezTo>
                    <a:pt x="4501" y="27174"/>
                    <a:pt x="4141" y="27310"/>
                    <a:pt x="3808" y="27651"/>
                  </a:cubicBezTo>
                  <a:lnTo>
                    <a:pt x="1" y="40351"/>
                  </a:lnTo>
                  <a:cubicBezTo>
                    <a:pt x="137" y="41033"/>
                    <a:pt x="756" y="41266"/>
                    <a:pt x="2274" y="41877"/>
                  </a:cubicBezTo>
                  <a:cubicBezTo>
                    <a:pt x="4989" y="42953"/>
                    <a:pt x="7712" y="44037"/>
                    <a:pt x="10394" y="45210"/>
                  </a:cubicBezTo>
                  <a:cubicBezTo>
                    <a:pt x="10820" y="45395"/>
                    <a:pt x="11238" y="46054"/>
                    <a:pt x="11286" y="46535"/>
                  </a:cubicBezTo>
                  <a:cubicBezTo>
                    <a:pt x="11599" y="49387"/>
                    <a:pt x="11744" y="52246"/>
                    <a:pt x="12073" y="55090"/>
                  </a:cubicBezTo>
                  <a:cubicBezTo>
                    <a:pt x="12170" y="55973"/>
                    <a:pt x="12089" y="56439"/>
                    <a:pt x="11302" y="56937"/>
                  </a:cubicBezTo>
                  <a:cubicBezTo>
                    <a:pt x="8137" y="58929"/>
                    <a:pt x="5021" y="61002"/>
                    <a:pt x="1928" y="63026"/>
                  </a:cubicBezTo>
                  <a:cubicBezTo>
                    <a:pt x="2707" y="66343"/>
                    <a:pt x="6603" y="73805"/>
                    <a:pt x="8692" y="75886"/>
                  </a:cubicBezTo>
                  <a:cubicBezTo>
                    <a:pt x="11969" y="74496"/>
                    <a:pt x="15342" y="73147"/>
                    <a:pt x="18660" y="71661"/>
                  </a:cubicBezTo>
                  <a:cubicBezTo>
                    <a:pt x="19068" y="71477"/>
                    <a:pt x="19397" y="71379"/>
                    <a:pt x="19698" y="71379"/>
                  </a:cubicBezTo>
                  <a:cubicBezTo>
                    <a:pt x="20160" y="71379"/>
                    <a:pt x="20557" y="71609"/>
                    <a:pt x="21077" y="72110"/>
                  </a:cubicBezTo>
                  <a:cubicBezTo>
                    <a:pt x="23077" y="74014"/>
                    <a:pt x="25246" y="75741"/>
                    <a:pt x="27447" y="77428"/>
                  </a:cubicBezTo>
                  <a:cubicBezTo>
                    <a:pt x="28339" y="78110"/>
                    <a:pt x="28813" y="78649"/>
                    <a:pt x="28515" y="79870"/>
                  </a:cubicBezTo>
                  <a:cubicBezTo>
                    <a:pt x="27776" y="83042"/>
                    <a:pt x="27214" y="86255"/>
                    <a:pt x="26523" y="89452"/>
                  </a:cubicBezTo>
                  <a:cubicBezTo>
                    <a:pt x="26331" y="90304"/>
                    <a:pt x="26499" y="90842"/>
                    <a:pt x="27343" y="91107"/>
                  </a:cubicBezTo>
                  <a:cubicBezTo>
                    <a:pt x="31319" y="92344"/>
                    <a:pt x="35295" y="93565"/>
                    <a:pt x="39279" y="94794"/>
                  </a:cubicBezTo>
                  <a:cubicBezTo>
                    <a:pt x="39423" y="94838"/>
                    <a:pt x="39549" y="94858"/>
                    <a:pt x="39660" y="94858"/>
                  </a:cubicBezTo>
                  <a:cubicBezTo>
                    <a:pt x="40298" y="94858"/>
                    <a:pt x="40440" y="94203"/>
                    <a:pt x="40652" y="93717"/>
                  </a:cubicBezTo>
                  <a:cubicBezTo>
                    <a:pt x="41889" y="90802"/>
                    <a:pt x="43142" y="87894"/>
                    <a:pt x="44283" y="84938"/>
                  </a:cubicBezTo>
                  <a:cubicBezTo>
                    <a:pt x="44709" y="83838"/>
                    <a:pt x="45287" y="83468"/>
                    <a:pt x="46476" y="83428"/>
                  </a:cubicBezTo>
                  <a:cubicBezTo>
                    <a:pt x="49672" y="83323"/>
                    <a:pt x="52845" y="83010"/>
                    <a:pt x="56275" y="82769"/>
                  </a:cubicBezTo>
                  <a:cubicBezTo>
                    <a:pt x="58307" y="85854"/>
                    <a:pt x="60548" y="89251"/>
                    <a:pt x="62846" y="92745"/>
                  </a:cubicBezTo>
                  <a:cubicBezTo>
                    <a:pt x="67464" y="91219"/>
                    <a:pt x="71633" y="88914"/>
                    <a:pt x="75569" y="85894"/>
                  </a:cubicBezTo>
                  <a:cubicBezTo>
                    <a:pt x="74010" y="82151"/>
                    <a:pt x="72444" y="78392"/>
                    <a:pt x="71071" y="75090"/>
                  </a:cubicBezTo>
                  <a:cubicBezTo>
                    <a:pt x="73424" y="72102"/>
                    <a:pt x="75673" y="69379"/>
                    <a:pt x="77754" y="66536"/>
                  </a:cubicBezTo>
                  <a:cubicBezTo>
                    <a:pt x="78199" y="65924"/>
                    <a:pt x="78575" y="65694"/>
                    <a:pt x="79104" y="65694"/>
                  </a:cubicBezTo>
                  <a:cubicBezTo>
                    <a:pt x="79290" y="65694"/>
                    <a:pt x="79495" y="65723"/>
                    <a:pt x="79729" y="65773"/>
                  </a:cubicBezTo>
                  <a:cubicBezTo>
                    <a:pt x="82878" y="66464"/>
                    <a:pt x="86027" y="67058"/>
                    <a:pt x="89167" y="67717"/>
                  </a:cubicBezTo>
                  <a:cubicBezTo>
                    <a:pt x="89390" y="67764"/>
                    <a:pt x="89594" y="67799"/>
                    <a:pt x="89778" y="67799"/>
                  </a:cubicBezTo>
                  <a:cubicBezTo>
                    <a:pt x="90159" y="67799"/>
                    <a:pt x="90461" y="67649"/>
                    <a:pt x="90694" y="67146"/>
                  </a:cubicBezTo>
                  <a:cubicBezTo>
                    <a:pt x="92453" y="63395"/>
                    <a:pt x="93882" y="59548"/>
                    <a:pt x="94453" y="55411"/>
                  </a:cubicBezTo>
                  <a:cubicBezTo>
                    <a:pt x="94581" y="54487"/>
                    <a:pt x="94252" y="54126"/>
                    <a:pt x="93489" y="53813"/>
                  </a:cubicBezTo>
                  <a:cubicBezTo>
                    <a:pt x="90429" y="52552"/>
                    <a:pt x="87392" y="51234"/>
                    <a:pt x="84332" y="49981"/>
                  </a:cubicBezTo>
                  <a:cubicBezTo>
                    <a:pt x="83585" y="49676"/>
                    <a:pt x="83280" y="49355"/>
                    <a:pt x="83207" y="48455"/>
                  </a:cubicBezTo>
                  <a:cubicBezTo>
                    <a:pt x="82975" y="45307"/>
                    <a:pt x="82605" y="42174"/>
                    <a:pt x="82155" y="39065"/>
                  </a:cubicBezTo>
                  <a:cubicBezTo>
                    <a:pt x="82043" y="38270"/>
                    <a:pt x="82292" y="37957"/>
                    <a:pt x="82854" y="37587"/>
                  </a:cubicBezTo>
                  <a:cubicBezTo>
                    <a:pt x="85979" y="35531"/>
                    <a:pt x="89079" y="33451"/>
                    <a:pt x="92276" y="31322"/>
                  </a:cubicBezTo>
                  <a:cubicBezTo>
                    <a:pt x="90653" y="26776"/>
                    <a:pt x="88589" y="22559"/>
                    <a:pt x="85625" y="18671"/>
                  </a:cubicBezTo>
                  <a:cubicBezTo>
                    <a:pt x="81802" y="20270"/>
                    <a:pt x="78003" y="21844"/>
                    <a:pt x="74364" y="23362"/>
                  </a:cubicBezTo>
                  <a:cubicBezTo>
                    <a:pt x="71304" y="20824"/>
                    <a:pt x="68332" y="18358"/>
                    <a:pt x="65159" y="15724"/>
                  </a:cubicBezTo>
                  <a:cubicBezTo>
                    <a:pt x="65721" y="12912"/>
                    <a:pt x="66388" y="9683"/>
                    <a:pt x="67006" y="6446"/>
                  </a:cubicBezTo>
                  <a:cubicBezTo>
                    <a:pt x="67504" y="3779"/>
                    <a:pt x="67890" y="4133"/>
                    <a:pt x="65215" y="3008"/>
                  </a:cubicBezTo>
                  <a:cubicBezTo>
                    <a:pt x="64966" y="2896"/>
                    <a:pt x="64741" y="2695"/>
                    <a:pt x="64516" y="2551"/>
                  </a:cubicBezTo>
                  <a:cubicBezTo>
                    <a:pt x="62123" y="1828"/>
                    <a:pt x="59737" y="1113"/>
                    <a:pt x="57343" y="390"/>
                  </a:cubicBezTo>
                  <a:cubicBezTo>
                    <a:pt x="56781" y="326"/>
                    <a:pt x="56195" y="350"/>
                    <a:pt x="55681" y="181"/>
                  </a:cubicBezTo>
                  <a:cubicBezTo>
                    <a:pt x="55311" y="64"/>
                    <a:pt x="54985" y="1"/>
                    <a:pt x="546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28"/>
          <p:cNvGrpSpPr/>
          <p:nvPr/>
        </p:nvGrpSpPr>
        <p:grpSpPr>
          <a:xfrm>
            <a:off x="328735" y="4071159"/>
            <a:ext cx="467472" cy="468836"/>
            <a:chOff x="4158670" y="562750"/>
            <a:chExt cx="2364550" cy="2371450"/>
          </a:xfrm>
        </p:grpSpPr>
        <p:sp>
          <p:nvSpPr>
            <p:cNvPr id="285" name="Google Shape;285;p28"/>
            <p:cNvSpPr/>
            <p:nvPr/>
          </p:nvSpPr>
          <p:spPr>
            <a:xfrm>
              <a:off x="4555870" y="1033400"/>
              <a:ext cx="1574350" cy="1425175"/>
            </a:xfrm>
            <a:custGeom>
              <a:avLst/>
              <a:gdLst/>
              <a:ahLst/>
              <a:cxnLst/>
              <a:rect l="l" t="t" r="r" b="b"/>
              <a:pathLst>
                <a:path w="62974" h="57007" extrusionOk="0">
                  <a:moveTo>
                    <a:pt x="31482" y="7001"/>
                  </a:moveTo>
                  <a:cubicBezTo>
                    <a:pt x="33532" y="7001"/>
                    <a:pt x="35616" y="7296"/>
                    <a:pt x="37680" y="7918"/>
                  </a:cubicBezTo>
                  <a:cubicBezTo>
                    <a:pt x="49046" y="11348"/>
                    <a:pt x="55496" y="23332"/>
                    <a:pt x="52066" y="34698"/>
                  </a:cubicBezTo>
                  <a:cubicBezTo>
                    <a:pt x="49267" y="43996"/>
                    <a:pt x="40736" y="50004"/>
                    <a:pt x="31502" y="50004"/>
                  </a:cubicBezTo>
                  <a:cubicBezTo>
                    <a:pt x="29449" y="50004"/>
                    <a:pt x="27362" y="49707"/>
                    <a:pt x="25294" y="49083"/>
                  </a:cubicBezTo>
                  <a:cubicBezTo>
                    <a:pt x="13929" y="45662"/>
                    <a:pt x="7479" y="33677"/>
                    <a:pt x="10900" y="22312"/>
                  </a:cubicBezTo>
                  <a:cubicBezTo>
                    <a:pt x="13707" y="13010"/>
                    <a:pt x="22244" y="7001"/>
                    <a:pt x="31482" y="7001"/>
                  </a:cubicBezTo>
                  <a:close/>
                  <a:moveTo>
                    <a:pt x="31484" y="0"/>
                  </a:moveTo>
                  <a:cubicBezTo>
                    <a:pt x="18759" y="0"/>
                    <a:pt x="7133" y="8601"/>
                    <a:pt x="3864" y="21484"/>
                  </a:cubicBezTo>
                  <a:cubicBezTo>
                    <a:pt x="1" y="36714"/>
                    <a:pt x="9238" y="52248"/>
                    <a:pt x="24467" y="56128"/>
                  </a:cubicBezTo>
                  <a:cubicBezTo>
                    <a:pt x="26810" y="56722"/>
                    <a:pt x="29161" y="57007"/>
                    <a:pt x="31475" y="57007"/>
                  </a:cubicBezTo>
                  <a:cubicBezTo>
                    <a:pt x="44201" y="57007"/>
                    <a:pt x="55827" y="48410"/>
                    <a:pt x="59102" y="35517"/>
                  </a:cubicBezTo>
                  <a:cubicBezTo>
                    <a:pt x="62974" y="20288"/>
                    <a:pt x="53737" y="4753"/>
                    <a:pt x="38499" y="882"/>
                  </a:cubicBezTo>
                  <a:cubicBezTo>
                    <a:pt x="36154" y="285"/>
                    <a:pt x="33800" y="0"/>
                    <a:pt x="314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4158670" y="562750"/>
              <a:ext cx="2364550" cy="2371450"/>
            </a:xfrm>
            <a:custGeom>
              <a:avLst/>
              <a:gdLst/>
              <a:ahLst/>
              <a:cxnLst/>
              <a:rect l="l" t="t" r="r" b="b"/>
              <a:pathLst>
                <a:path w="94582" h="94858" extrusionOk="0">
                  <a:moveTo>
                    <a:pt x="47305" y="17809"/>
                  </a:moveTo>
                  <a:cubicBezTo>
                    <a:pt x="49747" y="17809"/>
                    <a:pt x="52206" y="18115"/>
                    <a:pt x="54636" y="18736"/>
                  </a:cubicBezTo>
                  <a:cubicBezTo>
                    <a:pt x="62275" y="20671"/>
                    <a:pt x="68701" y="25475"/>
                    <a:pt x="72725" y="32246"/>
                  </a:cubicBezTo>
                  <a:cubicBezTo>
                    <a:pt x="76749" y="39025"/>
                    <a:pt x="77906" y="46961"/>
                    <a:pt x="75954" y="54600"/>
                  </a:cubicBezTo>
                  <a:cubicBezTo>
                    <a:pt x="74018" y="62239"/>
                    <a:pt x="69223" y="68664"/>
                    <a:pt x="62444" y="72689"/>
                  </a:cubicBezTo>
                  <a:cubicBezTo>
                    <a:pt x="57818" y="75440"/>
                    <a:pt x="52658" y="76849"/>
                    <a:pt x="47417" y="76849"/>
                  </a:cubicBezTo>
                  <a:cubicBezTo>
                    <a:pt x="44977" y="76849"/>
                    <a:pt x="42519" y="76543"/>
                    <a:pt x="40090" y="75926"/>
                  </a:cubicBezTo>
                  <a:cubicBezTo>
                    <a:pt x="32451" y="73990"/>
                    <a:pt x="26025" y="69187"/>
                    <a:pt x="22001" y="62407"/>
                  </a:cubicBezTo>
                  <a:cubicBezTo>
                    <a:pt x="17977" y="55636"/>
                    <a:pt x="16828" y="47700"/>
                    <a:pt x="18772" y="40061"/>
                  </a:cubicBezTo>
                  <a:cubicBezTo>
                    <a:pt x="20708" y="32423"/>
                    <a:pt x="25503" y="25997"/>
                    <a:pt x="32283" y="21965"/>
                  </a:cubicBezTo>
                  <a:cubicBezTo>
                    <a:pt x="36907" y="19220"/>
                    <a:pt x="42066" y="17809"/>
                    <a:pt x="47305" y="17809"/>
                  </a:cubicBezTo>
                  <a:close/>
                  <a:moveTo>
                    <a:pt x="54694" y="1"/>
                  </a:moveTo>
                  <a:cubicBezTo>
                    <a:pt x="53911" y="1"/>
                    <a:pt x="53390" y="456"/>
                    <a:pt x="52998" y="1522"/>
                  </a:cubicBezTo>
                  <a:cubicBezTo>
                    <a:pt x="51865" y="4575"/>
                    <a:pt x="50540" y="7555"/>
                    <a:pt x="49215" y="10543"/>
                  </a:cubicBezTo>
                  <a:cubicBezTo>
                    <a:pt x="49038" y="10928"/>
                    <a:pt x="48468" y="11330"/>
                    <a:pt x="48050" y="11394"/>
                  </a:cubicBezTo>
                  <a:cubicBezTo>
                    <a:pt x="45255" y="11748"/>
                    <a:pt x="42411" y="11852"/>
                    <a:pt x="39656" y="12358"/>
                  </a:cubicBezTo>
                  <a:cubicBezTo>
                    <a:pt x="39392" y="12405"/>
                    <a:pt x="39157" y="12429"/>
                    <a:pt x="38946" y="12429"/>
                  </a:cubicBezTo>
                  <a:cubicBezTo>
                    <a:pt x="38073" y="12429"/>
                    <a:pt x="37599" y="12023"/>
                    <a:pt x="37062" y="11169"/>
                  </a:cubicBezTo>
                  <a:cubicBezTo>
                    <a:pt x="35166" y="8181"/>
                    <a:pt x="33150" y="5265"/>
                    <a:pt x="30989" y="2028"/>
                  </a:cubicBezTo>
                  <a:cubicBezTo>
                    <a:pt x="26700" y="4277"/>
                    <a:pt x="22523" y="6470"/>
                    <a:pt x="18298" y="8695"/>
                  </a:cubicBezTo>
                  <a:cubicBezTo>
                    <a:pt x="18628" y="9539"/>
                    <a:pt x="18812" y="10021"/>
                    <a:pt x="19013" y="10503"/>
                  </a:cubicBezTo>
                  <a:cubicBezTo>
                    <a:pt x="20242" y="13458"/>
                    <a:pt x="21447" y="16446"/>
                    <a:pt x="22748" y="19386"/>
                  </a:cubicBezTo>
                  <a:cubicBezTo>
                    <a:pt x="23110" y="20222"/>
                    <a:pt x="22925" y="20687"/>
                    <a:pt x="22355" y="21370"/>
                  </a:cubicBezTo>
                  <a:cubicBezTo>
                    <a:pt x="20387" y="23716"/>
                    <a:pt x="18571" y="26174"/>
                    <a:pt x="16619" y="28519"/>
                  </a:cubicBezTo>
                  <a:cubicBezTo>
                    <a:pt x="16358" y="28836"/>
                    <a:pt x="15744" y="29080"/>
                    <a:pt x="15277" y="29080"/>
                  </a:cubicBezTo>
                  <a:cubicBezTo>
                    <a:pt x="15213" y="29080"/>
                    <a:pt x="15151" y="29075"/>
                    <a:pt x="15093" y="29065"/>
                  </a:cubicBezTo>
                  <a:cubicBezTo>
                    <a:pt x="12491" y="28615"/>
                    <a:pt x="9921" y="28021"/>
                    <a:pt x="7342" y="27515"/>
                  </a:cubicBezTo>
                  <a:cubicBezTo>
                    <a:pt x="6294" y="27310"/>
                    <a:pt x="5577" y="27174"/>
                    <a:pt x="5039" y="27174"/>
                  </a:cubicBezTo>
                  <a:cubicBezTo>
                    <a:pt x="4501" y="27174"/>
                    <a:pt x="4141" y="27310"/>
                    <a:pt x="3808" y="27651"/>
                  </a:cubicBezTo>
                  <a:lnTo>
                    <a:pt x="1" y="40351"/>
                  </a:lnTo>
                  <a:cubicBezTo>
                    <a:pt x="137" y="41033"/>
                    <a:pt x="756" y="41266"/>
                    <a:pt x="2274" y="41877"/>
                  </a:cubicBezTo>
                  <a:cubicBezTo>
                    <a:pt x="4989" y="42953"/>
                    <a:pt x="7712" y="44037"/>
                    <a:pt x="10394" y="45210"/>
                  </a:cubicBezTo>
                  <a:cubicBezTo>
                    <a:pt x="10820" y="45395"/>
                    <a:pt x="11238" y="46054"/>
                    <a:pt x="11286" y="46535"/>
                  </a:cubicBezTo>
                  <a:cubicBezTo>
                    <a:pt x="11599" y="49387"/>
                    <a:pt x="11744" y="52246"/>
                    <a:pt x="12073" y="55090"/>
                  </a:cubicBezTo>
                  <a:cubicBezTo>
                    <a:pt x="12170" y="55973"/>
                    <a:pt x="12089" y="56439"/>
                    <a:pt x="11302" y="56937"/>
                  </a:cubicBezTo>
                  <a:cubicBezTo>
                    <a:pt x="8137" y="58929"/>
                    <a:pt x="5021" y="61002"/>
                    <a:pt x="1928" y="63026"/>
                  </a:cubicBezTo>
                  <a:cubicBezTo>
                    <a:pt x="2707" y="66343"/>
                    <a:pt x="6603" y="73805"/>
                    <a:pt x="8692" y="75886"/>
                  </a:cubicBezTo>
                  <a:cubicBezTo>
                    <a:pt x="11969" y="74496"/>
                    <a:pt x="15342" y="73147"/>
                    <a:pt x="18660" y="71661"/>
                  </a:cubicBezTo>
                  <a:cubicBezTo>
                    <a:pt x="19068" y="71477"/>
                    <a:pt x="19397" y="71379"/>
                    <a:pt x="19698" y="71379"/>
                  </a:cubicBezTo>
                  <a:cubicBezTo>
                    <a:pt x="20160" y="71379"/>
                    <a:pt x="20557" y="71609"/>
                    <a:pt x="21077" y="72110"/>
                  </a:cubicBezTo>
                  <a:cubicBezTo>
                    <a:pt x="23077" y="74014"/>
                    <a:pt x="25246" y="75741"/>
                    <a:pt x="27447" y="77428"/>
                  </a:cubicBezTo>
                  <a:cubicBezTo>
                    <a:pt x="28339" y="78110"/>
                    <a:pt x="28813" y="78649"/>
                    <a:pt x="28515" y="79870"/>
                  </a:cubicBezTo>
                  <a:cubicBezTo>
                    <a:pt x="27776" y="83042"/>
                    <a:pt x="27214" y="86255"/>
                    <a:pt x="26523" y="89452"/>
                  </a:cubicBezTo>
                  <a:cubicBezTo>
                    <a:pt x="26331" y="90304"/>
                    <a:pt x="26499" y="90842"/>
                    <a:pt x="27343" y="91107"/>
                  </a:cubicBezTo>
                  <a:cubicBezTo>
                    <a:pt x="31319" y="92344"/>
                    <a:pt x="35295" y="93565"/>
                    <a:pt x="39279" y="94794"/>
                  </a:cubicBezTo>
                  <a:cubicBezTo>
                    <a:pt x="39423" y="94838"/>
                    <a:pt x="39549" y="94858"/>
                    <a:pt x="39660" y="94858"/>
                  </a:cubicBezTo>
                  <a:cubicBezTo>
                    <a:pt x="40298" y="94858"/>
                    <a:pt x="40440" y="94203"/>
                    <a:pt x="40652" y="93717"/>
                  </a:cubicBezTo>
                  <a:cubicBezTo>
                    <a:pt x="41889" y="90802"/>
                    <a:pt x="43142" y="87894"/>
                    <a:pt x="44283" y="84938"/>
                  </a:cubicBezTo>
                  <a:cubicBezTo>
                    <a:pt x="44709" y="83838"/>
                    <a:pt x="45287" y="83468"/>
                    <a:pt x="46476" y="83428"/>
                  </a:cubicBezTo>
                  <a:cubicBezTo>
                    <a:pt x="49672" y="83323"/>
                    <a:pt x="52845" y="83010"/>
                    <a:pt x="56275" y="82769"/>
                  </a:cubicBezTo>
                  <a:cubicBezTo>
                    <a:pt x="58307" y="85854"/>
                    <a:pt x="60548" y="89251"/>
                    <a:pt x="62846" y="92745"/>
                  </a:cubicBezTo>
                  <a:cubicBezTo>
                    <a:pt x="67464" y="91219"/>
                    <a:pt x="71633" y="88914"/>
                    <a:pt x="75569" y="85894"/>
                  </a:cubicBezTo>
                  <a:cubicBezTo>
                    <a:pt x="74010" y="82151"/>
                    <a:pt x="72444" y="78392"/>
                    <a:pt x="71071" y="75090"/>
                  </a:cubicBezTo>
                  <a:cubicBezTo>
                    <a:pt x="73424" y="72102"/>
                    <a:pt x="75673" y="69379"/>
                    <a:pt x="77754" y="66536"/>
                  </a:cubicBezTo>
                  <a:cubicBezTo>
                    <a:pt x="78199" y="65924"/>
                    <a:pt x="78575" y="65694"/>
                    <a:pt x="79104" y="65694"/>
                  </a:cubicBezTo>
                  <a:cubicBezTo>
                    <a:pt x="79290" y="65694"/>
                    <a:pt x="79495" y="65723"/>
                    <a:pt x="79729" y="65773"/>
                  </a:cubicBezTo>
                  <a:cubicBezTo>
                    <a:pt x="82878" y="66464"/>
                    <a:pt x="86027" y="67058"/>
                    <a:pt x="89167" y="67717"/>
                  </a:cubicBezTo>
                  <a:cubicBezTo>
                    <a:pt x="89390" y="67764"/>
                    <a:pt x="89594" y="67799"/>
                    <a:pt x="89778" y="67799"/>
                  </a:cubicBezTo>
                  <a:cubicBezTo>
                    <a:pt x="90159" y="67799"/>
                    <a:pt x="90461" y="67649"/>
                    <a:pt x="90694" y="67146"/>
                  </a:cubicBezTo>
                  <a:cubicBezTo>
                    <a:pt x="92453" y="63395"/>
                    <a:pt x="93882" y="59548"/>
                    <a:pt x="94453" y="55411"/>
                  </a:cubicBezTo>
                  <a:cubicBezTo>
                    <a:pt x="94581" y="54487"/>
                    <a:pt x="94252" y="54126"/>
                    <a:pt x="93489" y="53813"/>
                  </a:cubicBezTo>
                  <a:cubicBezTo>
                    <a:pt x="90429" y="52552"/>
                    <a:pt x="87392" y="51234"/>
                    <a:pt x="84332" y="49981"/>
                  </a:cubicBezTo>
                  <a:cubicBezTo>
                    <a:pt x="83585" y="49676"/>
                    <a:pt x="83280" y="49355"/>
                    <a:pt x="83207" y="48455"/>
                  </a:cubicBezTo>
                  <a:cubicBezTo>
                    <a:pt x="82975" y="45307"/>
                    <a:pt x="82605" y="42174"/>
                    <a:pt x="82155" y="39065"/>
                  </a:cubicBezTo>
                  <a:cubicBezTo>
                    <a:pt x="82043" y="38270"/>
                    <a:pt x="82292" y="37957"/>
                    <a:pt x="82854" y="37587"/>
                  </a:cubicBezTo>
                  <a:cubicBezTo>
                    <a:pt x="85979" y="35531"/>
                    <a:pt x="89079" y="33451"/>
                    <a:pt x="92276" y="31322"/>
                  </a:cubicBezTo>
                  <a:cubicBezTo>
                    <a:pt x="90653" y="26776"/>
                    <a:pt x="88589" y="22559"/>
                    <a:pt x="85625" y="18671"/>
                  </a:cubicBezTo>
                  <a:cubicBezTo>
                    <a:pt x="81802" y="20270"/>
                    <a:pt x="78003" y="21844"/>
                    <a:pt x="74364" y="23362"/>
                  </a:cubicBezTo>
                  <a:cubicBezTo>
                    <a:pt x="71304" y="20824"/>
                    <a:pt x="68332" y="18358"/>
                    <a:pt x="65159" y="15724"/>
                  </a:cubicBezTo>
                  <a:cubicBezTo>
                    <a:pt x="65721" y="12912"/>
                    <a:pt x="66388" y="9683"/>
                    <a:pt x="67006" y="6446"/>
                  </a:cubicBezTo>
                  <a:cubicBezTo>
                    <a:pt x="67504" y="3779"/>
                    <a:pt x="67890" y="4133"/>
                    <a:pt x="65215" y="3008"/>
                  </a:cubicBezTo>
                  <a:cubicBezTo>
                    <a:pt x="64966" y="2896"/>
                    <a:pt x="64741" y="2695"/>
                    <a:pt x="64516" y="2551"/>
                  </a:cubicBezTo>
                  <a:cubicBezTo>
                    <a:pt x="62123" y="1828"/>
                    <a:pt x="59737" y="1113"/>
                    <a:pt x="57343" y="390"/>
                  </a:cubicBezTo>
                  <a:cubicBezTo>
                    <a:pt x="56781" y="326"/>
                    <a:pt x="56195" y="350"/>
                    <a:pt x="55681" y="181"/>
                  </a:cubicBezTo>
                  <a:cubicBezTo>
                    <a:pt x="55311" y="64"/>
                    <a:pt x="54985" y="1"/>
                    <a:pt x="546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28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5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9"/>
          <p:cNvSpPr txBox="1">
            <a:spLocks noGrp="1"/>
          </p:cNvSpPr>
          <p:nvPr>
            <p:ph type="ctrTitle"/>
          </p:nvPr>
        </p:nvSpPr>
        <p:spPr>
          <a:xfrm flipH="1">
            <a:off x="5449050" y="3196825"/>
            <a:ext cx="2829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29"/>
          <p:cNvSpPr txBox="1">
            <a:spLocks noGrp="1"/>
          </p:cNvSpPr>
          <p:nvPr>
            <p:ph type="subTitle" idx="1"/>
          </p:nvPr>
        </p:nvSpPr>
        <p:spPr>
          <a:xfrm flipH="1">
            <a:off x="5717525" y="3651825"/>
            <a:ext cx="2560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 b="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291" name="Google Shape;291;p29"/>
          <p:cNvGrpSpPr/>
          <p:nvPr/>
        </p:nvGrpSpPr>
        <p:grpSpPr>
          <a:xfrm>
            <a:off x="5038804" y="1626846"/>
            <a:ext cx="726863" cy="728984"/>
            <a:chOff x="4158670" y="562750"/>
            <a:chExt cx="2364550" cy="2371450"/>
          </a:xfrm>
        </p:grpSpPr>
        <p:sp>
          <p:nvSpPr>
            <p:cNvPr id="292" name="Google Shape;292;p29"/>
            <p:cNvSpPr/>
            <p:nvPr/>
          </p:nvSpPr>
          <p:spPr>
            <a:xfrm>
              <a:off x="4555870" y="1033400"/>
              <a:ext cx="1574350" cy="1425175"/>
            </a:xfrm>
            <a:custGeom>
              <a:avLst/>
              <a:gdLst/>
              <a:ahLst/>
              <a:cxnLst/>
              <a:rect l="l" t="t" r="r" b="b"/>
              <a:pathLst>
                <a:path w="62974" h="57007" extrusionOk="0">
                  <a:moveTo>
                    <a:pt x="31482" y="7001"/>
                  </a:moveTo>
                  <a:cubicBezTo>
                    <a:pt x="33532" y="7001"/>
                    <a:pt x="35616" y="7296"/>
                    <a:pt x="37680" y="7918"/>
                  </a:cubicBezTo>
                  <a:cubicBezTo>
                    <a:pt x="49046" y="11348"/>
                    <a:pt x="55496" y="23332"/>
                    <a:pt x="52066" y="34698"/>
                  </a:cubicBezTo>
                  <a:cubicBezTo>
                    <a:pt x="49267" y="43996"/>
                    <a:pt x="40736" y="50004"/>
                    <a:pt x="31502" y="50004"/>
                  </a:cubicBezTo>
                  <a:cubicBezTo>
                    <a:pt x="29449" y="50004"/>
                    <a:pt x="27362" y="49707"/>
                    <a:pt x="25294" y="49083"/>
                  </a:cubicBezTo>
                  <a:cubicBezTo>
                    <a:pt x="13929" y="45662"/>
                    <a:pt x="7479" y="33677"/>
                    <a:pt x="10900" y="22312"/>
                  </a:cubicBezTo>
                  <a:cubicBezTo>
                    <a:pt x="13707" y="13010"/>
                    <a:pt x="22244" y="7001"/>
                    <a:pt x="31482" y="7001"/>
                  </a:cubicBezTo>
                  <a:close/>
                  <a:moveTo>
                    <a:pt x="31484" y="0"/>
                  </a:moveTo>
                  <a:cubicBezTo>
                    <a:pt x="18759" y="0"/>
                    <a:pt x="7133" y="8601"/>
                    <a:pt x="3864" y="21484"/>
                  </a:cubicBezTo>
                  <a:cubicBezTo>
                    <a:pt x="1" y="36714"/>
                    <a:pt x="9238" y="52248"/>
                    <a:pt x="24467" y="56128"/>
                  </a:cubicBezTo>
                  <a:cubicBezTo>
                    <a:pt x="26810" y="56722"/>
                    <a:pt x="29161" y="57007"/>
                    <a:pt x="31475" y="57007"/>
                  </a:cubicBezTo>
                  <a:cubicBezTo>
                    <a:pt x="44201" y="57007"/>
                    <a:pt x="55827" y="48410"/>
                    <a:pt x="59102" y="35517"/>
                  </a:cubicBezTo>
                  <a:cubicBezTo>
                    <a:pt x="62974" y="20288"/>
                    <a:pt x="53737" y="4753"/>
                    <a:pt x="38499" y="882"/>
                  </a:cubicBezTo>
                  <a:cubicBezTo>
                    <a:pt x="36154" y="285"/>
                    <a:pt x="33800" y="0"/>
                    <a:pt x="314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4158670" y="562750"/>
              <a:ext cx="2364550" cy="2371450"/>
            </a:xfrm>
            <a:custGeom>
              <a:avLst/>
              <a:gdLst/>
              <a:ahLst/>
              <a:cxnLst/>
              <a:rect l="l" t="t" r="r" b="b"/>
              <a:pathLst>
                <a:path w="94582" h="94858" extrusionOk="0">
                  <a:moveTo>
                    <a:pt x="47305" y="17809"/>
                  </a:moveTo>
                  <a:cubicBezTo>
                    <a:pt x="49747" y="17809"/>
                    <a:pt x="52206" y="18115"/>
                    <a:pt x="54636" y="18736"/>
                  </a:cubicBezTo>
                  <a:cubicBezTo>
                    <a:pt x="62275" y="20671"/>
                    <a:pt x="68701" y="25475"/>
                    <a:pt x="72725" y="32246"/>
                  </a:cubicBezTo>
                  <a:cubicBezTo>
                    <a:pt x="76749" y="39025"/>
                    <a:pt x="77906" y="46961"/>
                    <a:pt x="75954" y="54600"/>
                  </a:cubicBezTo>
                  <a:cubicBezTo>
                    <a:pt x="74018" y="62239"/>
                    <a:pt x="69223" y="68664"/>
                    <a:pt x="62444" y="72689"/>
                  </a:cubicBezTo>
                  <a:cubicBezTo>
                    <a:pt x="57818" y="75440"/>
                    <a:pt x="52658" y="76849"/>
                    <a:pt x="47417" y="76849"/>
                  </a:cubicBezTo>
                  <a:cubicBezTo>
                    <a:pt x="44977" y="76849"/>
                    <a:pt x="42519" y="76543"/>
                    <a:pt x="40090" y="75926"/>
                  </a:cubicBezTo>
                  <a:cubicBezTo>
                    <a:pt x="32451" y="73990"/>
                    <a:pt x="26025" y="69187"/>
                    <a:pt x="22001" y="62407"/>
                  </a:cubicBezTo>
                  <a:cubicBezTo>
                    <a:pt x="17977" y="55636"/>
                    <a:pt x="16828" y="47700"/>
                    <a:pt x="18772" y="40061"/>
                  </a:cubicBezTo>
                  <a:cubicBezTo>
                    <a:pt x="20708" y="32423"/>
                    <a:pt x="25503" y="25997"/>
                    <a:pt x="32283" y="21965"/>
                  </a:cubicBezTo>
                  <a:cubicBezTo>
                    <a:pt x="36907" y="19220"/>
                    <a:pt x="42066" y="17809"/>
                    <a:pt x="47305" y="17809"/>
                  </a:cubicBezTo>
                  <a:close/>
                  <a:moveTo>
                    <a:pt x="54694" y="1"/>
                  </a:moveTo>
                  <a:cubicBezTo>
                    <a:pt x="53911" y="1"/>
                    <a:pt x="53390" y="456"/>
                    <a:pt x="52998" y="1522"/>
                  </a:cubicBezTo>
                  <a:cubicBezTo>
                    <a:pt x="51865" y="4575"/>
                    <a:pt x="50540" y="7555"/>
                    <a:pt x="49215" y="10543"/>
                  </a:cubicBezTo>
                  <a:cubicBezTo>
                    <a:pt x="49038" y="10928"/>
                    <a:pt x="48468" y="11330"/>
                    <a:pt x="48050" y="11394"/>
                  </a:cubicBezTo>
                  <a:cubicBezTo>
                    <a:pt x="45255" y="11748"/>
                    <a:pt x="42411" y="11852"/>
                    <a:pt x="39656" y="12358"/>
                  </a:cubicBezTo>
                  <a:cubicBezTo>
                    <a:pt x="39392" y="12405"/>
                    <a:pt x="39157" y="12429"/>
                    <a:pt x="38946" y="12429"/>
                  </a:cubicBezTo>
                  <a:cubicBezTo>
                    <a:pt x="38073" y="12429"/>
                    <a:pt x="37599" y="12023"/>
                    <a:pt x="37062" y="11169"/>
                  </a:cubicBezTo>
                  <a:cubicBezTo>
                    <a:pt x="35166" y="8181"/>
                    <a:pt x="33150" y="5265"/>
                    <a:pt x="30989" y="2028"/>
                  </a:cubicBezTo>
                  <a:cubicBezTo>
                    <a:pt x="26700" y="4277"/>
                    <a:pt x="22523" y="6470"/>
                    <a:pt x="18298" y="8695"/>
                  </a:cubicBezTo>
                  <a:cubicBezTo>
                    <a:pt x="18628" y="9539"/>
                    <a:pt x="18812" y="10021"/>
                    <a:pt x="19013" y="10503"/>
                  </a:cubicBezTo>
                  <a:cubicBezTo>
                    <a:pt x="20242" y="13458"/>
                    <a:pt x="21447" y="16446"/>
                    <a:pt x="22748" y="19386"/>
                  </a:cubicBezTo>
                  <a:cubicBezTo>
                    <a:pt x="23110" y="20222"/>
                    <a:pt x="22925" y="20687"/>
                    <a:pt x="22355" y="21370"/>
                  </a:cubicBezTo>
                  <a:cubicBezTo>
                    <a:pt x="20387" y="23716"/>
                    <a:pt x="18571" y="26174"/>
                    <a:pt x="16619" y="28519"/>
                  </a:cubicBezTo>
                  <a:cubicBezTo>
                    <a:pt x="16358" y="28836"/>
                    <a:pt x="15744" y="29080"/>
                    <a:pt x="15277" y="29080"/>
                  </a:cubicBezTo>
                  <a:cubicBezTo>
                    <a:pt x="15213" y="29080"/>
                    <a:pt x="15151" y="29075"/>
                    <a:pt x="15093" y="29065"/>
                  </a:cubicBezTo>
                  <a:cubicBezTo>
                    <a:pt x="12491" y="28615"/>
                    <a:pt x="9921" y="28021"/>
                    <a:pt x="7342" y="27515"/>
                  </a:cubicBezTo>
                  <a:cubicBezTo>
                    <a:pt x="6294" y="27310"/>
                    <a:pt x="5577" y="27174"/>
                    <a:pt x="5039" y="27174"/>
                  </a:cubicBezTo>
                  <a:cubicBezTo>
                    <a:pt x="4501" y="27174"/>
                    <a:pt x="4141" y="27310"/>
                    <a:pt x="3808" y="27651"/>
                  </a:cubicBezTo>
                  <a:lnTo>
                    <a:pt x="1" y="40351"/>
                  </a:lnTo>
                  <a:cubicBezTo>
                    <a:pt x="137" y="41033"/>
                    <a:pt x="756" y="41266"/>
                    <a:pt x="2274" y="41877"/>
                  </a:cubicBezTo>
                  <a:cubicBezTo>
                    <a:pt x="4989" y="42953"/>
                    <a:pt x="7712" y="44037"/>
                    <a:pt x="10394" y="45210"/>
                  </a:cubicBezTo>
                  <a:cubicBezTo>
                    <a:pt x="10820" y="45395"/>
                    <a:pt x="11238" y="46054"/>
                    <a:pt x="11286" y="46535"/>
                  </a:cubicBezTo>
                  <a:cubicBezTo>
                    <a:pt x="11599" y="49387"/>
                    <a:pt x="11744" y="52246"/>
                    <a:pt x="12073" y="55090"/>
                  </a:cubicBezTo>
                  <a:cubicBezTo>
                    <a:pt x="12170" y="55973"/>
                    <a:pt x="12089" y="56439"/>
                    <a:pt x="11302" y="56937"/>
                  </a:cubicBezTo>
                  <a:cubicBezTo>
                    <a:pt x="8137" y="58929"/>
                    <a:pt x="5021" y="61002"/>
                    <a:pt x="1928" y="63026"/>
                  </a:cubicBezTo>
                  <a:cubicBezTo>
                    <a:pt x="2707" y="66343"/>
                    <a:pt x="6603" y="73805"/>
                    <a:pt x="8692" y="75886"/>
                  </a:cubicBezTo>
                  <a:cubicBezTo>
                    <a:pt x="11969" y="74496"/>
                    <a:pt x="15342" y="73147"/>
                    <a:pt x="18660" y="71661"/>
                  </a:cubicBezTo>
                  <a:cubicBezTo>
                    <a:pt x="19068" y="71477"/>
                    <a:pt x="19397" y="71379"/>
                    <a:pt x="19698" y="71379"/>
                  </a:cubicBezTo>
                  <a:cubicBezTo>
                    <a:pt x="20160" y="71379"/>
                    <a:pt x="20557" y="71609"/>
                    <a:pt x="21077" y="72110"/>
                  </a:cubicBezTo>
                  <a:cubicBezTo>
                    <a:pt x="23077" y="74014"/>
                    <a:pt x="25246" y="75741"/>
                    <a:pt x="27447" y="77428"/>
                  </a:cubicBezTo>
                  <a:cubicBezTo>
                    <a:pt x="28339" y="78110"/>
                    <a:pt x="28813" y="78649"/>
                    <a:pt x="28515" y="79870"/>
                  </a:cubicBezTo>
                  <a:cubicBezTo>
                    <a:pt x="27776" y="83042"/>
                    <a:pt x="27214" y="86255"/>
                    <a:pt x="26523" y="89452"/>
                  </a:cubicBezTo>
                  <a:cubicBezTo>
                    <a:pt x="26331" y="90304"/>
                    <a:pt x="26499" y="90842"/>
                    <a:pt x="27343" y="91107"/>
                  </a:cubicBezTo>
                  <a:cubicBezTo>
                    <a:pt x="31319" y="92344"/>
                    <a:pt x="35295" y="93565"/>
                    <a:pt x="39279" y="94794"/>
                  </a:cubicBezTo>
                  <a:cubicBezTo>
                    <a:pt x="39423" y="94838"/>
                    <a:pt x="39549" y="94858"/>
                    <a:pt x="39660" y="94858"/>
                  </a:cubicBezTo>
                  <a:cubicBezTo>
                    <a:pt x="40298" y="94858"/>
                    <a:pt x="40440" y="94203"/>
                    <a:pt x="40652" y="93717"/>
                  </a:cubicBezTo>
                  <a:cubicBezTo>
                    <a:pt x="41889" y="90802"/>
                    <a:pt x="43142" y="87894"/>
                    <a:pt x="44283" y="84938"/>
                  </a:cubicBezTo>
                  <a:cubicBezTo>
                    <a:pt x="44709" y="83838"/>
                    <a:pt x="45287" y="83468"/>
                    <a:pt x="46476" y="83428"/>
                  </a:cubicBezTo>
                  <a:cubicBezTo>
                    <a:pt x="49672" y="83323"/>
                    <a:pt x="52845" y="83010"/>
                    <a:pt x="56275" y="82769"/>
                  </a:cubicBezTo>
                  <a:cubicBezTo>
                    <a:pt x="58307" y="85854"/>
                    <a:pt x="60548" y="89251"/>
                    <a:pt x="62846" y="92745"/>
                  </a:cubicBezTo>
                  <a:cubicBezTo>
                    <a:pt x="67464" y="91219"/>
                    <a:pt x="71633" y="88914"/>
                    <a:pt x="75569" y="85894"/>
                  </a:cubicBezTo>
                  <a:cubicBezTo>
                    <a:pt x="74010" y="82151"/>
                    <a:pt x="72444" y="78392"/>
                    <a:pt x="71071" y="75090"/>
                  </a:cubicBezTo>
                  <a:cubicBezTo>
                    <a:pt x="73424" y="72102"/>
                    <a:pt x="75673" y="69379"/>
                    <a:pt x="77754" y="66536"/>
                  </a:cubicBezTo>
                  <a:cubicBezTo>
                    <a:pt x="78199" y="65924"/>
                    <a:pt x="78575" y="65694"/>
                    <a:pt x="79104" y="65694"/>
                  </a:cubicBezTo>
                  <a:cubicBezTo>
                    <a:pt x="79290" y="65694"/>
                    <a:pt x="79495" y="65723"/>
                    <a:pt x="79729" y="65773"/>
                  </a:cubicBezTo>
                  <a:cubicBezTo>
                    <a:pt x="82878" y="66464"/>
                    <a:pt x="86027" y="67058"/>
                    <a:pt x="89167" y="67717"/>
                  </a:cubicBezTo>
                  <a:cubicBezTo>
                    <a:pt x="89390" y="67764"/>
                    <a:pt x="89594" y="67799"/>
                    <a:pt x="89778" y="67799"/>
                  </a:cubicBezTo>
                  <a:cubicBezTo>
                    <a:pt x="90159" y="67799"/>
                    <a:pt x="90461" y="67649"/>
                    <a:pt x="90694" y="67146"/>
                  </a:cubicBezTo>
                  <a:cubicBezTo>
                    <a:pt x="92453" y="63395"/>
                    <a:pt x="93882" y="59548"/>
                    <a:pt x="94453" y="55411"/>
                  </a:cubicBezTo>
                  <a:cubicBezTo>
                    <a:pt x="94581" y="54487"/>
                    <a:pt x="94252" y="54126"/>
                    <a:pt x="93489" y="53813"/>
                  </a:cubicBezTo>
                  <a:cubicBezTo>
                    <a:pt x="90429" y="52552"/>
                    <a:pt x="87392" y="51234"/>
                    <a:pt x="84332" y="49981"/>
                  </a:cubicBezTo>
                  <a:cubicBezTo>
                    <a:pt x="83585" y="49676"/>
                    <a:pt x="83280" y="49355"/>
                    <a:pt x="83207" y="48455"/>
                  </a:cubicBezTo>
                  <a:cubicBezTo>
                    <a:pt x="82975" y="45307"/>
                    <a:pt x="82605" y="42174"/>
                    <a:pt x="82155" y="39065"/>
                  </a:cubicBezTo>
                  <a:cubicBezTo>
                    <a:pt x="82043" y="38270"/>
                    <a:pt x="82292" y="37957"/>
                    <a:pt x="82854" y="37587"/>
                  </a:cubicBezTo>
                  <a:cubicBezTo>
                    <a:pt x="85979" y="35531"/>
                    <a:pt x="89079" y="33451"/>
                    <a:pt x="92276" y="31322"/>
                  </a:cubicBezTo>
                  <a:cubicBezTo>
                    <a:pt x="90653" y="26776"/>
                    <a:pt x="88589" y="22559"/>
                    <a:pt x="85625" y="18671"/>
                  </a:cubicBezTo>
                  <a:cubicBezTo>
                    <a:pt x="81802" y="20270"/>
                    <a:pt x="78003" y="21844"/>
                    <a:pt x="74364" y="23362"/>
                  </a:cubicBezTo>
                  <a:cubicBezTo>
                    <a:pt x="71304" y="20824"/>
                    <a:pt x="68332" y="18358"/>
                    <a:pt x="65159" y="15724"/>
                  </a:cubicBezTo>
                  <a:cubicBezTo>
                    <a:pt x="65721" y="12912"/>
                    <a:pt x="66388" y="9683"/>
                    <a:pt x="67006" y="6446"/>
                  </a:cubicBezTo>
                  <a:cubicBezTo>
                    <a:pt x="67504" y="3779"/>
                    <a:pt x="67890" y="4133"/>
                    <a:pt x="65215" y="3008"/>
                  </a:cubicBezTo>
                  <a:cubicBezTo>
                    <a:pt x="64966" y="2896"/>
                    <a:pt x="64741" y="2695"/>
                    <a:pt x="64516" y="2551"/>
                  </a:cubicBezTo>
                  <a:cubicBezTo>
                    <a:pt x="62123" y="1828"/>
                    <a:pt x="59737" y="1113"/>
                    <a:pt x="57343" y="390"/>
                  </a:cubicBezTo>
                  <a:cubicBezTo>
                    <a:pt x="56781" y="326"/>
                    <a:pt x="56195" y="350"/>
                    <a:pt x="55681" y="181"/>
                  </a:cubicBezTo>
                  <a:cubicBezTo>
                    <a:pt x="55311" y="64"/>
                    <a:pt x="54985" y="1"/>
                    <a:pt x="546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4" name="Google Shape;294;p29"/>
          <p:cNvSpPr/>
          <p:nvPr/>
        </p:nvSpPr>
        <p:spPr>
          <a:xfrm>
            <a:off x="4685900" y="1000850"/>
            <a:ext cx="578892" cy="577839"/>
          </a:xfrm>
          <a:custGeom>
            <a:avLst/>
            <a:gdLst/>
            <a:ahLst/>
            <a:cxnLst/>
            <a:rect l="l" t="t" r="r" b="b"/>
            <a:pathLst>
              <a:path w="75352" h="75215" extrusionOk="0">
                <a:moveTo>
                  <a:pt x="37927" y="13833"/>
                </a:moveTo>
                <a:cubicBezTo>
                  <a:pt x="40442" y="13833"/>
                  <a:pt x="42967" y="14238"/>
                  <a:pt x="45423" y="15053"/>
                </a:cubicBezTo>
                <a:cubicBezTo>
                  <a:pt x="51423" y="17053"/>
                  <a:pt x="56307" y="21270"/>
                  <a:pt x="59134" y="26932"/>
                </a:cubicBezTo>
                <a:cubicBezTo>
                  <a:pt x="61978" y="32595"/>
                  <a:pt x="62444" y="39021"/>
                  <a:pt x="60444" y="45021"/>
                </a:cubicBezTo>
                <a:cubicBezTo>
                  <a:pt x="58444" y="51029"/>
                  <a:pt x="54227" y="55897"/>
                  <a:pt x="48572" y="58740"/>
                </a:cubicBezTo>
                <a:cubicBezTo>
                  <a:pt x="45224" y="60422"/>
                  <a:pt x="41609" y="61269"/>
                  <a:pt x="37973" y="61269"/>
                </a:cubicBezTo>
                <a:cubicBezTo>
                  <a:pt x="35459" y="61269"/>
                  <a:pt x="32936" y="60864"/>
                  <a:pt x="30483" y="60050"/>
                </a:cubicBezTo>
                <a:cubicBezTo>
                  <a:pt x="24475" y="58050"/>
                  <a:pt x="19599" y="53833"/>
                  <a:pt x="16764" y="48170"/>
                </a:cubicBezTo>
                <a:cubicBezTo>
                  <a:pt x="13928" y="42507"/>
                  <a:pt x="13463" y="36081"/>
                  <a:pt x="15463" y="30073"/>
                </a:cubicBezTo>
                <a:cubicBezTo>
                  <a:pt x="17455" y="24073"/>
                  <a:pt x="21672" y="19205"/>
                  <a:pt x="27326" y="16362"/>
                </a:cubicBezTo>
                <a:cubicBezTo>
                  <a:pt x="30675" y="14681"/>
                  <a:pt x="34289" y="13833"/>
                  <a:pt x="37927" y="13833"/>
                </a:cubicBezTo>
                <a:close/>
                <a:moveTo>
                  <a:pt x="46146" y="0"/>
                </a:moveTo>
                <a:cubicBezTo>
                  <a:pt x="44660" y="2988"/>
                  <a:pt x="43182" y="5936"/>
                  <a:pt x="41768" y="8771"/>
                </a:cubicBezTo>
                <a:cubicBezTo>
                  <a:pt x="38572" y="8836"/>
                  <a:pt x="35471" y="8900"/>
                  <a:pt x="32162" y="8972"/>
                </a:cubicBezTo>
                <a:cubicBezTo>
                  <a:pt x="31021" y="6972"/>
                  <a:pt x="29736" y="4651"/>
                  <a:pt x="28403" y="2362"/>
                </a:cubicBezTo>
                <a:cubicBezTo>
                  <a:pt x="27732" y="1208"/>
                  <a:pt x="27631" y="768"/>
                  <a:pt x="27141" y="768"/>
                </a:cubicBezTo>
                <a:cubicBezTo>
                  <a:pt x="26833" y="768"/>
                  <a:pt x="26372" y="942"/>
                  <a:pt x="25519" y="1221"/>
                </a:cubicBezTo>
                <a:cubicBezTo>
                  <a:pt x="25310" y="1285"/>
                  <a:pt x="25069" y="1277"/>
                  <a:pt x="24852" y="1309"/>
                </a:cubicBezTo>
                <a:cubicBezTo>
                  <a:pt x="23021" y="2129"/>
                  <a:pt x="21198" y="2948"/>
                  <a:pt x="19366" y="3767"/>
                </a:cubicBezTo>
                <a:cubicBezTo>
                  <a:pt x="18997" y="4016"/>
                  <a:pt x="18651" y="4337"/>
                  <a:pt x="18242" y="4522"/>
                </a:cubicBezTo>
                <a:cubicBezTo>
                  <a:pt x="17190" y="4972"/>
                  <a:pt x="16876" y="5574"/>
                  <a:pt x="17318" y="6747"/>
                </a:cubicBezTo>
                <a:cubicBezTo>
                  <a:pt x="18234" y="9197"/>
                  <a:pt x="18997" y="11711"/>
                  <a:pt x="19760" y="14209"/>
                </a:cubicBezTo>
                <a:cubicBezTo>
                  <a:pt x="19856" y="14539"/>
                  <a:pt x="19728" y="15085"/>
                  <a:pt x="19495" y="15342"/>
                </a:cubicBezTo>
                <a:cubicBezTo>
                  <a:pt x="17985" y="17029"/>
                  <a:pt x="16322" y="18587"/>
                  <a:pt x="14908" y="20346"/>
                </a:cubicBezTo>
                <a:cubicBezTo>
                  <a:pt x="14448" y="20918"/>
                  <a:pt x="14053" y="21141"/>
                  <a:pt x="13555" y="21141"/>
                </a:cubicBezTo>
                <a:cubicBezTo>
                  <a:pt x="13305" y="21141"/>
                  <a:pt x="13030" y="21085"/>
                  <a:pt x="12708" y="20988"/>
                </a:cubicBezTo>
                <a:cubicBezTo>
                  <a:pt x="9993" y="20161"/>
                  <a:pt x="7229" y="19462"/>
                  <a:pt x="4209" y="18627"/>
                </a:cubicBezTo>
                <a:cubicBezTo>
                  <a:pt x="2788" y="22242"/>
                  <a:pt x="1406" y="25776"/>
                  <a:pt x="0" y="29350"/>
                </a:cubicBezTo>
                <a:cubicBezTo>
                  <a:pt x="643" y="29695"/>
                  <a:pt x="1012" y="29880"/>
                  <a:pt x="1382" y="30073"/>
                </a:cubicBezTo>
                <a:cubicBezTo>
                  <a:pt x="3695" y="31230"/>
                  <a:pt x="5993" y="32402"/>
                  <a:pt x="8322" y="33511"/>
                </a:cubicBezTo>
                <a:cubicBezTo>
                  <a:pt x="8989" y="33816"/>
                  <a:pt x="9117" y="34210"/>
                  <a:pt x="9125" y="34925"/>
                </a:cubicBezTo>
                <a:cubicBezTo>
                  <a:pt x="9157" y="37374"/>
                  <a:pt x="9358" y="39824"/>
                  <a:pt x="9406" y="42274"/>
                </a:cubicBezTo>
                <a:cubicBezTo>
                  <a:pt x="9414" y="42652"/>
                  <a:pt x="9093" y="43198"/>
                  <a:pt x="8764" y="43399"/>
                </a:cubicBezTo>
                <a:cubicBezTo>
                  <a:pt x="6948" y="44491"/>
                  <a:pt x="5077" y="45479"/>
                  <a:pt x="3245" y="46531"/>
                </a:cubicBezTo>
                <a:cubicBezTo>
                  <a:pt x="1759" y="47383"/>
                  <a:pt x="1205" y="47704"/>
                  <a:pt x="1165" y="48467"/>
                </a:cubicBezTo>
                <a:lnTo>
                  <a:pt x="5519" y="58218"/>
                </a:lnTo>
                <a:cubicBezTo>
                  <a:pt x="5678" y="58343"/>
                  <a:pt x="5844" y="58398"/>
                  <a:pt x="6050" y="58398"/>
                </a:cubicBezTo>
                <a:cubicBezTo>
                  <a:pt x="6415" y="58398"/>
                  <a:pt x="6904" y="58223"/>
                  <a:pt x="7695" y="57945"/>
                </a:cubicBezTo>
                <a:cubicBezTo>
                  <a:pt x="9920" y="57174"/>
                  <a:pt x="12137" y="56403"/>
                  <a:pt x="14378" y="55696"/>
                </a:cubicBezTo>
                <a:cubicBezTo>
                  <a:pt x="14449" y="55675"/>
                  <a:pt x="14529" y="55666"/>
                  <a:pt x="14615" y="55666"/>
                </a:cubicBezTo>
                <a:cubicBezTo>
                  <a:pt x="14959" y="55666"/>
                  <a:pt x="15390" y="55821"/>
                  <a:pt x="15615" y="56033"/>
                </a:cubicBezTo>
                <a:cubicBezTo>
                  <a:pt x="17302" y="57600"/>
                  <a:pt x="18884" y="59262"/>
                  <a:pt x="20579" y="60813"/>
                </a:cubicBezTo>
                <a:cubicBezTo>
                  <a:pt x="21101" y="61287"/>
                  <a:pt x="21302" y="61624"/>
                  <a:pt x="21085" y="62339"/>
                </a:cubicBezTo>
                <a:cubicBezTo>
                  <a:pt x="20210" y="65206"/>
                  <a:pt x="19407" y="68098"/>
                  <a:pt x="18595" y="70957"/>
                </a:cubicBezTo>
                <a:cubicBezTo>
                  <a:pt x="20812" y="72564"/>
                  <a:pt x="27093" y="75046"/>
                  <a:pt x="29455" y="75215"/>
                </a:cubicBezTo>
                <a:cubicBezTo>
                  <a:pt x="30724" y="72660"/>
                  <a:pt x="32057" y="70058"/>
                  <a:pt x="33294" y="67407"/>
                </a:cubicBezTo>
                <a:cubicBezTo>
                  <a:pt x="33644" y="66641"/>
                  <a:pt x="33993" y="66399"/>
                  <a:pt x="34795" y="66399"/>
                </a:cubicBezTo>
                <a:cubicBezTo>
                  <a:pt x="34860" y="66399"/>
                  <a:pt x="34927" y="66400"/>
                  <a:pt x="34997" y="66403"/>
                </a:cubicBezTo>
                <a:cubicBezTo>
                  <a:pt x="35681" y="66438"/>
                  <a:pt x="36365" y="66453"/>
                  <a:pt x="37049" y="66453"/>
                </a:cubicBezTo>
                <a:cubicBezTo>
                  <a:pt x="38589" y="66453"/>
                  <a:pt x="40129" y="66377"/>
                  <a:pt x="41664" y="66283"/>
                </a:cubicBezTo>
                <a:cubicBezTo>
                  <a:pt x="41808" y="66272"/>
                  <a:pt x="41944" y="66266"/>
                  <a:pt x="42072" y="66266"/>
                </a:cubicBezTo>
                <a:cubicBezTo>
                  <a:pt x="42739" y="66266"/>
                  <a:pt x="43209" y="66444"/>
                  <a:pt x="43600" y="67198"/>
                </a:cubicBezTo>
                <a:cubicBezTo>
                  <a:pt x="44821" y="69512"/>
                  <a:pt x="46178" y="71761"/>
                  <a:pt x="47431" y="74066"/>
                </a:cubicBezTo>
                <a:cubicBezTo>
                  <a:pt x="47673" y="74509"/>
                  <a:pt x="47935" y="74754"/>
                  <a:pt x="48304" y="74754"/>
                </a:cubicBezTo>
                <a:cubicBezTo>
                  <a:pt x="48450" y="74754"/>
                  <a:pt x="48612" y="74716"/>
                  <a:pt x="48797" y="74636"/>
                </a:cubicBezTo>
                <a:lnTo>
                  <a:pt x="57986" y="70596"/>
                </a:lnTo>
                <a:cubicBezTo>
                  <a:pt x="58733" y="70267"/>
                  <a:pt x="58403" y="69704"/>
                  <a:pt x="58251" y="69222"/>
                </a:cubicBezTo>
                <a:cubicBezTo>
                  <a:pt x="57472" y="66805"/>
                  <a:pt x="56709" y="64379"/>
                  <a:pt x="55841" y="61985"/>
                </a:cubicBezTo>
                <a:cubicBezTo>
                  <a:pt x="55520" y="61086"/>
                  <a:pt x="55672" y="60564"/>
                  <a:pt x="56387" y="59905"/>
                </a:cubicBezTo>
                <a:cubicBezTo>
                  <a:pt x="58275" y="58170"/>
                  <a:pt x="60042" y="56307"/>
                  <a:pt x="62002" y="54363"/>
                </a:cubicBezTo>
                <a:cubicBezTo>
                  <a:pt x="64853" y="55166"/>
                  <a:pt x="67994" y="56050"/>
                  <a:pt x="71223" y="56965"/>
                </a:cubicBezTo>
                <a:cubicBezTo>
                  <a:pt x="73223" y="53608"/>
                  <a:pt x="74548" y="50025"/>
                  <a:pt x="75352" y="46122"/>
                </a:cubicBezTo>
                <a:cubicBezTo>
                  <a:pt x="72428" y="44660"/>
                  <a:pt x="69512" y="43206"/>
                  <a:pt x="66942" y="41921"/>
                </a:cubicBezTo>
                <a:cubicBezTo>
                  <a:pt x="66797" y="38868"/>
                  <a:pt x="66741" y="36025"/>
                  <a:pt x="66508" y="33206"/>
                </a:cubicBezTo>
                <a:cubicBezTo>
                  <a:pt x="66436" y="32394"/>
                  <a:pt x="66661" y="32065"/>
                  <a:pt x="67311" y="31704"/>
                </a:cubicBezTo>
                <a:cubicBezTo>
                  <a:pt x="69576" y="30467"/>
                  <a:pt x="71809" y="29173"/>
                  <a:pt x="74066" y="27912"/>
                </a:cubicBezTo>
                <a:cubicBezTo>
                  <a:pt x="74556" y="27647"/>
                  <a:pt x="74870" y="27406"/>
                  <a:pt x="74693" y="26772"/>
                </a:cubicBezTo>
                <a:cubicBezTo>
                  <a:pt x="73785" y="23567"/>
                  <a:pt x="72621" y="20482"/>
                  <a:pt x="70797" y="17671"/>
                </a:cubicBezTo>
                <a:cubicBezTo>
                  <a:pt x="70520" y="17261"/>
                  <a:pt x="70258" y="17102"/>
                  <a:pt x="69929" y="17102"/>
                </a:cubicBezTo>
                <a:cubicBezTo>
                  <a:pt x="69763" y="17102"/>
                  <a:pt x="69579" y="17143"/>
                  <a:pt x="69368" y="17213"/>
                </a:cubicBezTo>
                <a:cubicBezTo>
                  <a:pt x="66845" y="18057"/>
                  <a:pt x="64307" y="18852"/>
                  <a:pt x="61801" y="19695"/>
                </a:cubicBezTo>
                <a:cubicBezTo>
                  <a:pt x="61575" y="19772"/>
                  <a:pt x="61385" y="19816"/>
                  <a:pt x="61210" y="19816"/>
                </a:cubicBezTo>
                <a:cubicBezTo>
                  <a:pt x="60907" y="19816"/>
                  <a:pt x="60649" y="19684"/>
                  <a:pt x="60323" y="19358"/>
                </a:cubicBezTo>
                <a:cubicBezTo>
                  <a:pt x="58524" y="17575"/>
                  <a:pt x="56660" y="15864"/>
                  <a:pt x="54749" y="14209"/>
                </a:cubicBezTo>
                <a:cubicBezTo>
                  <a:pt x="54259" y="13792"/>
                  <a:pt x="54251" y="13470"/>
                  <a:pt x="54395" y="12948"/>
                </a:cubicBezTo>
                <a:cubicBezTo>
                  <a:pt x="55215" y="10056"/>
                  <a:pt x="56002" y="7165"/>
                  <a:pt x="56829" y="4193"/>
                </a:cubicBezTo>
                <a:cubicBezTo>
                  <a:pt x="53456" y="2281"/>
                  <a:pt x="49978" y="803"/>
                  <a:pt x="461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9"/>
          <p:cNvSpPr/>
          <p:nvPr/>
        </p:nvSpPr>
        <p:spPr>
          <a:xfrm>
            <a:off x="-1378650" y="1763350"/>
            <a:ext cx="6564125" cy="3380150"/>
          </a:xfrm>
          <a:custGeom>
            <a:avLst/>
            <a:gdLst/>
            <a:ahLst/>
            <a:cxnLst/>
            <a:rect l="l" t="t" r="r" b="b"/>
            <a:pathLst>
              <a:path w="262565" h="135206" extrusionOk="0">
                <a:moveTo>
                  <a:pt x="179266" y="1"/>
                </a:moveTo>
                <a:cubicBezTo>
                  <a:pt x="160462" y="1"/>
                  <a:pt x="139829" y="5407"/>
                  <a:pt x="121881" y="15753"/>
                </a:cubicBezTo>
                <a:cubicBezTo>
                  <a:pt x="99494" y="28674"/>
                  <a:pt x="97508" y="42138"/>
                  <a:pt x="76867" y="42138"/>
                </a:cubicBezTo>
                <a:cubicBezTo>
                  <a:pt x="74432" y="42138"/>
                  <a:pt x="71737" y="41951"/>
                  <a:pt x="68717" y="41553"/>
                </a:cubicBezTo>
                <a:cubicBezTo>
                  <a:pt x="65313" y="41105"/>
                  <a:pt x="61999" y="40887"/>
                  <a:pt x="58788" y="40887"/>
                </a:cubicBezTo>
                <a:cubicBezTo>
                  <a:pt x="32855" y="40887"/>
                  <a:pt x="13716" y="55093"/>
                  <a:pt x="8791" y="76679"/>
                </a:cubicBezTo>
                <a:cubicBezTo>
                  <a:pt x="1" y="115240"/>
                  <a:pt x="17789" y="135205"/>
                  <a:pt x="17789" y="135205"/>
                </a:cubicBezTo>
                <a:lnTo>
                  <a:pt x="17789" y="135198"/>
                </a:lnTo>
                <a:lnTo>
                  <a:pt x="244091" y="135198"/>
                </a:lnTo>
                <a:cubicBezTo>
                  <a:pt x="262564" y="101601"/>
                  <a:pt x="225381" y="101065"/>
                  <a:pt x="234350" y="67446"/>
                </a:cubicBezTo>
                <a:cubicBezTo>
                  <a:pt x="246670" y="21272"/>
                  <a:pt x="216566" y="1"/>
                  <a:pt x="1792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9"/>
          <p:cNvSpPr/>
          <p:nvPr/>
        </p:nvSpPr>
        <p:spPr>
          <a:xfrm>
            <a:off x="-451599" y="419325"/>
            <a:ext cx="5754406" cy="5185119"/>
          </a:xfrm>
          <a:custGeom>
            <a:avLst/>
            <a:gdLst/>
            <a:ahLst/>
            <a:cxnLst/>
            <a:rect l="l" t="t" r="r" b="b"/>
            <a:pathLst>
              <a:path w="62943" h="56716" extrusionOk="0">
                <a:moveTo>
                  <a:pt x="48566" y="19576"/>
                </a:moveTo>
                <a:cubicBezTo>
                  <a:pt x="41503" y="17177"/>
                  <a:pt x="34888" y="12585"/>
                  <a:pt x="29755" y="6438"/>
                </a:cubicBezTo>
                <a:cubicBezTo>
                  <a:pt x="24379" y="1"/>
                  <a:pt x="18568" y="416"/>
                  <a:pt x="14272" y="3829"/>
                </a:cubicBezTo>
                <a:cubicBezTo>
                  <a:pt x="9983" y="7248"/>
                  <a:pt x="10009" y="14054"/>
                  <a:pt x="8586" y="24543"/>
                </a:cubicBezTo>
                <a:cubicBezTo>
                  <a:pt x="7169" y="34940"/>
                  <a:pt x="6102" y="39368"/>
                  <a:pt x="2972" y="45238"/>
                </a:cubicBezTo>
                <a:cubicBezTo>
                  <a:pt x="1" y="50812"/>
                  <a:pt x="1773" y="55022"/>
                  <a:pt x="6958" y="55866"/>
                </a:cubicBezTo>
                <a:cubicBezTo>
                  <a:pt x="12150" y="56716"/>
                  <a:pt x="19259" y="56175"/>
                  <a:pt x="24333" y="55095"/>
                </a:cubicBezTo>
                <a:cubicBezTo>
                  <a:pt x="45621" y="50582"/>
                  <a:pt x="55484" y="40659"/>
                  <a:pt x="59220" y="32773"/>
                </a:cubicBezTo>
                <a:cubicBezTo>
                  <a:pt x="62942" y="24893"/>
                  <a:pt x="57355" y="22554"/>
                  <a:pt x="48566" y="1957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6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0"/>
          <p:cNvSpPr txBox="1">
            <a:spLocks noGrp="1"/>
          </p:cNvSpPr>
          <p:nvPr>
            <p:ph type="ctrTitle"/>
          </p:nvPr>
        </p:nvSpPr>
        <p:spPr>
          <a:xfrm flipH="1">
            <a:off x="2195498" y="3307975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99" name="Google Shape;299;p30"/>
          <p:cNvSpPr txBox="1">
            <a:spLocks noGrp="1"/>
          </p:cNvSpPr>
          <p:nvPr>
            <p:ph type="subTitle" idx="1"/>
          </p:nvPr>
        </p:nvSpPr>
        <p:spPr>
          <a:xfrm flipH="1">
            <a:off x="2195488" y="3798000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0" name="Google Shape;300;p30"/>
          <p:cNvSpPr txBox="1">
            <a:spLocks noGrp="1"/>
          </p:cNvSpPr>
          <p:nvPr>
            <p:ph type="ctrTitle" idx="2"/>
          </p:nvPr>
        </p:nvSpPr>
        <p:spPr>
          <a:xfrm flipH="1">
            <a:off x="6493200" y="3303775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01" name="Google Shape;301;p30"/>
          <p:cNvSpPr txBox="1">
            <a:spLocks noGrp="1"/>
          </p:cNvSpPr>
          <p:nvPr>
            <p:ph type="subTitle" idx="3"/>
          </p:nvPr>
        </p:nvSpPr>
        <p:spPr>
          <a:xfrm flipH="1">
            <a:off x="6493200" y="3793800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2" name="Google Shape;302;p30"/>
          <p:cNvSpPr txBox="1">
            <a:spLocks noGrp="1"/>
          </p:cNvSpPr>
          <p:nvPr>
            <p:ph type="ctrTitle" idx="4"/>
          </p:nvPr>
        </p:nvSpPr>
        <p:spPr>
          <a:xfrm flipH="1">
            <a:off x="6493198" y="1681325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03" name="Google Shape;303;p30"/>
          <p:cNvSpPr txBox="1">
            <a:spLocks noGrp="1"/>
          </p:cNvSpPr>
          <p:nvPr>
            <p:ph type="subTitle" idx="5"/>
          </p:nvPr>
        </p:nvSpPr>
        <p:spPr>
          <a:xfrm flipH="1">
            <a:off x="6493188" y="2171338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4" name="Google Shape;304;p30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30"/>
          <p:cNvSpPr txBox="1">
            <a:spLocks noGrp="1"/>
          </p:cNvSpPr>
          <p:nvPr>
            <p:ph type="ctrTitle" idx="7"/>
          </p:nvPr>
        </p:nvSpPr>
        <p:spPr>
          <a:xfrm flipH="1">
            <a:off x="2195498" y="1681325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06" name="Google Shape;306;p30"/>
          <p:cNvSpPr txBox="1">
            <a:spLocks noGrp="1"/>
          </p:cNvSpPr>
          <p:nvPr>
            <p:ph type="subTitle" idx="8"/>
          </p:nvPr>
        </p:nvSpPr>
        <p:spPr>
          <a:xfrm flipH="1">
            <a:off x="2195488" y="2171338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7" name="Google Shape;307;p30"/>
          <p:cNvSpPr/>
          <p:nvPr/>
        </p:nvSpPr>
        <p:spPr>
          <a:xfrm rot="9900126">
            <a:off x="664415" y="3499144"/>
            <a:ext cx="1427603" cy="1071782"/>
          </a:xfrm>
          <a:custGeom>
            <a:avLst/>
            <a:gdLst/>
            <a:ahLst/>
            <a:cxnLst/>
            <a:rect l="l" t="t" r="r" b="b"/>
            <a:pathLst>
              <a:path w="85717" h="66618" extrusionOk="0">
                <a:moveTo>
                  <a:pt x="26647" y="0"/>
                </a:moveTo>
                <a:cubicBezTo>
                  <a:pt x="21058" y="0"/>
                  <a:pt x="15879" y="1381"/>
                  <a:pt x="11642" y="5130"/>
                </a:cubicBezTo>
                <a:cubicBezTo>
                  <a:pt x="10061" y="6559"/>
                  <a:pt x="8663" y="8322"/>
                  <a:pt x="7508" y="10571"/>
                </a:cubicBezTo>
                <a:cubicBezTo>
                  <a:pt x="152" y="24948"/>
                  <a:pt x="0" y="52456"/>
                  <a:pt x="17417" y="59873"/>
                </a:cubicBezTo>
                <a:cubicBezTo>
                  <a:pt x="24834" y="63003"/>
                  <a:pt x="33831" y="64341"/>
                  <a:pt x="41703" y="65800"/>
                </a:cubicBezTo>
                <a:cubicBezTo>
                  <a:pt x="44594" y="66327"/>
                  <a:pt x="47358" y="66617"/>
                  <a:pt x="50007" y="66617"/>
                </a:cubicBezTo>
                <a:cubicBezTo>
                  <a:pt x="58191" y="66617"/>
                  <a:pt x="65275" y="63852"/>
                  <a:pt x="71613" y="56803"/>
                </a:cubicBezTo>
                <a:cubicBezTo>
                  <a:pt x="78269" y="49447"/>
                  <a:pt x="85108" y="39599"/>
                  <a:pt x="85473" y="29355"/>
                </a:cubicBezTo>
                <a:cubicBezTo>
                  <a:pt x="85716" y="23763"/>
                  <a:pt x="83589" y="17866"/>
                  <a:pt x="79090" y="14553"/>
                </a:cubicBezTo>
                <a:cubicBezTo>
                  <a:pt x="75412" y="11817"/>
                  <a:pt x="70610" y="11148"/>
                  <a:pt x="66141" y="10115"/>
                </a:cubicBezTo>
                <a:cubicBezTo>
                  <a:pt x="55375" y="7722"/>
                  <a:pt x="39864" y="0"/>
                  <a:pt x="2664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0"/>
          <p:cNvSpPr/>
          <p:nvPr/>
        </p:nvSpPr>
        <p:spPr>
          <a:xfrm rot="9900156">
            <a:off x="4980813" y="1843547"/>
            <a:ext cx="1462430" cy="1097797"/>
          </a:xfrm>
          <a:custGeom>
            <a:avLst/>
            <a:gdLst/>
            <a:ahLst/>
            <a:cxnLst/>
            <a:rect l="l" t="t" r="r" b="b"/>
            <a:pathLst>
              <a:path w="85717" h="66618" extrusionOk="0">
                <a:moveTo>
                  <a:pt x="26647" y="0"/>
                </a:moveTo>
                <a:cubicBezTo>
                  <a:pt x="21058" y="0"/>
                  <a:pt x="15879" y="1381"/>
                  <a:pt x="11642" y="5130"/>
                </a:cubicBezTo>
                <a:cubicBezTo>
                  <a:pt x="10061" y="6559"/>
                  <a:pt x="8663" y="8322"/>
                  <a:pt x="7508" y="10571"/>
                </a:cubicBezTo>
                <a:cubicBezTo>
                  <a:pt x="152" y="24948"/>
                  <a:pt x="0" y="52456"/>
                  <a:pt x="17417" y="59873"/>
                </a:cubicBezTo>
                <a:cubicBezTo>
                  <a:pt x="24834" y="63003"/>
                  <a:pt x="33831" y="64341"/>
                  <a:pt x="41703" y="65800"/>
                </a:cubicBezTo>
                <a:cubicBezTo>
                  <a:pt x="44594" y="66327"/>
                  <a:pt x="47358" y="66617"/>
                  <a:pt x="50007" y="66617"/>
                </a:cubicBezTo>
                <a:cubicBezTo>
                  <a:pt x="58191" y="66617"/>
                  <a:pt x="65275" y="63852"/>
                  <a:pt x="71613" y="56803"/>
                </a:cubicBezTo>
                <a:cubicBezTo>
                  <a:pt x="78269" y="49447"/>
                  <a:pt x="85108" y="39599"/>
                  <a:pt x="85473" y="29355"/>
                </a:cubicBezTo>
                <a:cubicBezTo>
                  <a:pt x="85716" y="23763"/>
                  <a:pt x="83589" y="17866"/>
                  <a:pt x="79090" y="14553"/>
                </a:cubicBezTo>
                <a:cubicBezTo>
                  <a:pt x="75412" y="11817"/>
                  <a:pt x="70610" y="11148"/>
                  <a:pt x="66141" y="10115"/>
                </a:cubicBezTo>
                <a:cubicBezTo>
                  <a:pt x="55375" y="7722"/>
                  <a:pt x="39864" y="0"/>
                  <a:pt x="2664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0"/>
          <p:cNvSpPr/>
          <p:nvPr/>
        </p:nvSpPr>
        <p:spPr>
          <a:xfrm rot="-8100000">
            <a:off x="709021" y="1777751"/>
            <a:ext cx="1338493" cy="1260226"/>
          </a:xfrm>
          <a:custGeom>
            <a:avLst/>
            <a:gdLst/>
            <a:ahLst/>
            <a:cxnLst/>
            <a:rect l="l" t="t" r="r" b="b"/>
            <a:pathLst>
              <a:path w="44196" h="41141" extrusionOk="0">
                <a:moveTo>
                  <a:pt x="27744" y="1"/>
                </a:moveTo>
                <a:cubicBezTo>
                  <a:pt x="17508" y="1"/>
                  <a:pt x="6315" y="12861"/>
                  <a:pt x="2371" y="21007"/>
                </a:cubicBezTo>
                <a:cubicBezTo>
                  <a:pt x="456" y="24928"/>
                  <a:pt x="1" y="29821"/>
                  <a:pt x="2341" y="33530"/>
                </a:cubicBezTo>
                <a:cubicBezTo>
                  <a:pt x="5667" y="38915"/>
                  <a:pt x="12212" y="41141"/>
                  <a:pt x="18674" y="41141"/>
                </a:cubicBezTo>
                <a:cubicBezTo>
                  <a:pt x="22607" y="41141"/>
                  <a:pt x="26509" y="40317"/>
                  <a:pt x="29636" y="38879"/>
                </a:cubicBezTo>
                <a:cubicBezTo>
                  <a:pt x="38542" y="34806"/>
                  <a:pt x="44196" y="25779"/>
                  <a:pt x="42889" y="15931"/>
                </a:cubicBezTo>
                <a:cubicBezTo>
                  <a:pt x="42159" y="10125"/>
                  <a:pt x="36567" y="1189"/>
                  <a:pt x="29454" y="125"/>
                </a:cubicBezTo>
                <a:cubicBezTo>
                  <a:pt x="28888" y="41"/>
                  <a:pt x="28317" y="1"/>
                  <a:pt x="2774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30"/>
          <p:cNvGrpSpPr/>
          <p:nvPr/>
        </p:nvGrpSpPr>
        <p:grpSpPr>
          <a:xfrm>
            <a:off x="8520575" y="111475"/>
            <a:ext cx="434100" cy="428525"/>
            <a:chOff x="6179475" y="1811875"/>
            <a:chExt cx="434100" cy="428525"/>
          </a:xfrm>
        </p:grpSpPr>
        <p:sp>
          <p:nvSpPr>
            <p:cNvPr id="311" name="Google Shape;311;p30"/>
            <p:cNvSpPr/>
            <p:nvPr/>
          </p:nvSpPr>
          <p:spPr>
            <a:xfrm>
              <a:off x="6179475" y="1839875"/>
              <a:ext cx="400550" cy="400525"/>
            </a:xfrm>
            <a:custGeom>
              <a:avLst/>
              <a:gdLst/>
              <a:ahLst/>
              <a:cxnLst/>
              <a:rect l="l" t="t" r="r" b="b"/>
              <a:pathLst>
                <a:path w="16022" h="16021" extrusionOk="0">
                  <a:moveTo>
                    <a:pt x="8014" y="0"/>
                  </a:moveTo>
                  <a:cubicBezTo>
                    <a:pt x="3622" y="0"/>
                    <a:pt x="1" y="3616"/>
                    <a:pt x="1" y="8013"/>
                  </a:cubicBezTo>
                  <a:cubicBezTo>
                    <a:pt x="1" y="12400"/>
                    <a:pt x="3622" y="16021"/>
                    <a:pt x="8014" y="16021"/>
                  </a:cubicBezTo>
                  <a:cubicBezTo>
                    <a:pt x="12406" y="16021"/>
                    <a:pt x="16021" y="12411"/>
                    <a:pt x="16021" y="8013"/>
                  </a:cubicBezTo>
                  <a:lnTo>
                    <a:pt x="8014" y="8013"/>
                  </a:lnTo>
                  <a:lnTo>
                    <a:pt x="80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6413350" y="1811875"/>
              <a:ext cx="200225" cy="200225"/>
            </a:xfrm>
            <a:custGeom>
              <a:avLst/>
              <a:gdLst/>
              <a:ahLst/>
              <a:cxnLst/>
              <a:rect l="l" t="t" r="r" b="b"/>
              <a:pathLst>
                <a:path w="8009" h="8009" extrusionOk="0">
                  <a:moveTo>
                    <a:pt x="1" y="1"/>
                  </a:moveTo>
                  <a:lnTo>
                    <a:pt x="1" y="8008"/>
                  </a:lnTo>
                  <a:lnTo>
                    <a:pt x="8008" y="8008"/>
                  </a:lnTo>
                  <a:cubicBezTo>
                    <a:pt x="8008" y="3582"/>
                    <a:pt x="4422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" name="Google Shape;313;p30"/>
          <p:cNvGrpSpPr/>
          <p:nvPr/>
        </p:nvGrpSpPr>
        <p:grpSpPr>
          <a:xfrm rot="-5400000">
            <a:off x="8633996" y="836623"/>
            <a:ext cx="536843" cy="104494"/>
            <a:chOff x="5552225" y="2046200"/>
            <a:chExt cx="270750" cy="52700"/>
          </a:xfrm>
        </p:grpSpPr>
        <p:sp>
          <p:nvSpPr>
            <p:cNvPr id="314" name="Google Shape;314;p30"/>
            <p:cNvSpPr/>
            <p:nvPr/>
          </p:nvSpPr>
          <p:spPr>
            <a:xfrm>
              <a:off x="5764550" y="2046200"/>
              <a:ext cx="58425" cy="52700"/>
            </a:xfrm>
            <a:custGeom>
              <a:avLst/>
              <a:gdLst/>
              <a:ahLst/>
              <a:cxnLst/>
              <a:rect l="l" t="t" r="r" b="b"/>
              <a:pathLst>
                <a:path w="2337" h="2108" extrusionOk="0">
                  <a:moveTo>
                    <a:pt x="509" y="0"/>
                  </a:moveTo>
                  <a:cubicBezTo>
                    <a:pt x="229" y="0"/>
                    <a:pt x="1" y="229"/>
                    <a:pt x="1" y="509"/>
                  </a:cubicBezTo>
                  <a:lnTo>
                    <a:pt x="1" y="1599"/>
                  </a:lnTo>
                  <a:cubicBezTo>
                    <a:pt x="1" y="1885"/>
                    <a:pt x="229" y="2108"/>
                    <a:pt x="509" y="2108"/>
                  </a:cubicBezTo>
                  <a:lnTo>
                    <a:pt x="1828" y="2108"/>
                  </a:lnTo>
                  <a:cubicBezTo>
                    <a:pt x="2108" y="2108"/>
                    <a:pt x="2337" y="1879"/>
                    <a:pt x="2337" y="1599"/>
                  </a:cubicBezTo>
                  <a:lnTo>
                    <a:pt x="2337" y="509"/>
                  </a:lnTo>
                  <a:cubicBezTo>
                    <a:pt x="2337" y="229"/>
                    <a:pt x="2108" y="0"/>
                    <a:pt x="18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5658325" y="2046200"/>
              <a:ext cx="58425" cy="52700"/>
            </a:xfrm>
            <a:custGeom>
              <a:avLst/>
              <a:gdLst/>
              <a:ahLst/>
              <a:cxnLst/>
              <a:rect l="l" t="t" r="r" b="b"/>
              <a:pathLst>
                <a:path w="2337" h="2108" extrusionOk="0">
                  <a:moveTo>
                    <a:pt x="509" y="0"/>
                  </a:moveTo>
                  <a:cubicBezTo>
                    <a:pt x="229" y="0"/>
                    <a:pt x="0" y="229"/>
                    <a:pt x="0" y="509"/>
                  </a:cubicBezTo>
                  <a:lnTo>
                    <a:pt x="0" y="1599"/>
                  </a:lnTo>
                  <a:cubicBezTo>
                    <a:pt x="0" y="1885"/>
                    <a:pt x="229" y="2108"/>
                    <a:pt x="509" y="2108"/>
                  </a:cubicBezTo>
                  <a:lnTo>
                    <a:pt x="1828" y="2108"/>
                  </a:lnTo>
                  <a:cubicBezTo>
                    <a:pt x="2108" y="2108"/>
                    <a:pt x="2336" y="1879"/>
                    <a:pt x="2336" y="1599"/>
                  </a:cubicBezTo>
                  <a:lnTo>
                    <a:pt x="2336" y="509"/>
                  </a:lnTo>
                  <a:cubicBezTo>
                    <a:pt x="2336" y="229"/>
                    <a:pt x="2108" y="0"/>
                    <a:pt x="18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5552225" y="2046200"/>
              <a:ext cx="58300" cy="52700"/>
            </a:xfrm>
            <a:custGeom>
              <a:avLst/>
              <a:gdLst/>
              <a:ahLst/>
              <a:cxnLst/>
              <a:rect l="l" t="t" r="r" b="b"/>
              <a:pathLst>
                <a:path w="2332" h="2108" extrusionOk="0">
                  <a:moveTo>
                    <a:pt x="503" y="0"/>
                  </a:moveTo>
                  <a:cubicBezTo>
                    <a:pt x="229" y="0"/>
                    <a:pt x="1" y="229"/>
                    <a:pt x="1" y="509"/>
                  </a:cubicBezTo>
                  <a:lnTo>
                    <a:pt x="1" y="1599"/>
                  </a:lnTo>
                  <a:cubicBezTo>
                    <a:pt x="1" y="1885"/>
                    <a:pt x="229" y="2108"/>
                    <a:pt x="503" y="2108"/>
                  </a:cubicBezTo>
                  <a:lnTo>
                    <a:pt x="1828" y="2108"/>
                  </a:lnTo>
                  <a:cubicBezTo>
                    <a:pt x="2103" y="2108"/>
                    <a:pt x="2331" y="1879"/>
                    <a:pt x="2331" y="1599"/>
                  </a:cubicBezTo>
                  <a:lnTo>
                    <a:pt x="2331" y="509"/>
                  </a:lnTo>
                  <a:cubicBezTo>
                    <a:pt x="2331" y="229"/>
                    <a:pt x="2103" y="0"/>
                    <a:pt x="18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30"/>
          <p:cNvGrpSpPr/>
          <p:nvPr/>
        </p:nvGrpSpPr>
        <p:grpSpPr>
          <a:xfrm>
            <a:off x="203796" y="4818523"/>
            <a:ext cx="536843" cy="104494"/>
            <a:chOff x="5552225" y="2046200"/>
            <a:chExt cx="270750" cy="52700"/>
          </a:xfrm>
        </p:grpSpPr>
        <p:sp>
          <p:nvSpPr>
            <p:cNvPr id="318" name="Google Shape;318;p30"/>
            <p:cNvSpPr/>
            <p:nvPr/>
          </p:nvSpPr>
          <p:spPr>
            <a:xfrm>
              <a:off x="5764550" y="2046200"/>
              <a:ext cx="58425" cy="52700"/>
            </a:xfrm>
            <a:custGeom>
              <a:avLst/>
              <a:gdLst/>
              <a:ahLst/>
              <a:cxnLst/>
              <a:rect l="l" t="t" r="r" b="b"/>
              <a:pathLst>
                <a:path w="2337" h="2108" extrusionOk="0">
                  <a:moveTo>
                    <a:pt x="509" y="0"/>
                  </a:moveTo>
                  <a:cubicBezTo>
                    <a:pt x="229" y="0"/>
                    <a:pt x="1" y="229"/>
                    <a:pt x="1" y="509"/>
                  </a:cubicBezTo>
                  <a:lnTo>
                    <a:pt x="1" y="1599"/>
                  </a:lnTo>
                  <a:cubicBezTo>
                    <a:pt x="1" y="1885"/>
                    <a:pt x="229" y="2108"/>
                    <a:pt x="509" y="2108"/>
                  </a:cubicBezTo>
                  <a:lnTo>
                    <a:pt x="1828" y="2108"/>
                  </a:lnTo>
                  <a:cubicBezTo>
                    <a:pt x="2108" y="2108"/>
                    <a:pt x="2337" y="1879"/>
                    <a:pt x="2337" y="1599"/>
                  </a:cubicBezTo>
                  <a:lnTo>
                    <a:pt x="2337" y="509"/>
                  </a:lnTo>
                  <a:cubicBezTo>
                    <a:pt x="2337" y="229"/>
                    <a:pt x="2108" y="0"/>
                    <a:pt x="18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5658325" y="2046200"/>
              <a:ext cx="58425" cy="52700"/>
            </a:xfrm>
            <a:custGeom>
              <a:avLst/>
              <a:gdLst/>
              <a:ahLst/>
              <a:cxnLst/>
              <a:rect l="l" t="t" r="r" b="b"/>
              <a:pathLst>
                <a:path w="2337" h="2108" extrusionOk="0">
                  <a:moveTo>
                    <a:pt x="509" y="0"/>
                  </a:moveTo>
                  <a:cubicBezTo>
                    <a:pt x="229" y="0"/>
                    <a:pt x="0" y="229"/>
                    <a:pt x="0" y="509"/>
                  </a:cubicBezTo>
                  <a:lnTo>
                    <a:pt x="0" y="1599"/>
                  </a:lnTo>
                  <a:cubicBezTo>
                    <a:pt x="0" y="1885"/>
                    <a:pt x="229" y="2108"/>
                    <a:pt x="509" y="2108"/>
                  </a:cubicBezTo>
                  <a:lnTo>
                    <a:pt x="1828" y="2108"/>
                  </a:lnTo>
                  <a:cubicBezTo>
                    <a:pt x="2108" y="2108"/>
                    <a:pt x="2336" y="1879"/>
                    <a:pt x="2336" y="1599"/>
                  </a:cubicBezTo>
                  <a:lnTo>
                    <a:pt x="2336" y="509"/>
                  </a:lnTo>
                  <a:cubicBezTo>
                    <a:pt x="2336" y="229"/>
                    <a:pt x="2108" y="0"/>
                    <a:pt x="18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5552225" y="2046200"/>
              <a:ext cx="58300" cy="52700"/>
            </a:xfrm>
            <a:custGeom>
              <a:avLst/>
              <a:gdLst/>
              <a:ahLst/>
              <a:cxnLst/>
              <a:rect l="l" t="t" r="r" b="b"/>
              <a:pathLst>
                <a:path w="2332" h="2108" extrusionOk="0">
                  <a:moveTo>
                    <a:pt x="503" y="0"/>
                  </a:moveTo>
                  <a:cubicBezTo>
                    <a:pt x="229" y="0"/>
                    <a:pt x="1" y="229"/>
                    <a:pt x="1" y="509"/>
                  </a:cubicBezTo>
                  <a:lnTo>
                    <a:pt x="1" y="1599"/>
                  </a:lnTo>
                  <a:cubicBezTo>
                    <a:pt x="1" y="1885"/>
                    <a:pt x="229" y="2108"/>
                    <a:pt x="503" y="2108"/>
                  </a:cubicBezTo>
                  <a:lnTo>
                    <a:pt x="1828" y="2108"/>
                  </a:lnTo>
                  <a:cubicBezTo>
                    <a:pt x="2103" y="2108"/>
                    <a:pt x="2331" y="1879"/>
                    <a:pt x="2331" y="1599"/>
                  </a:cubicBezTo>
                  <a:lnTo>
                    <a:pt x="2331" y="509"/>
                  </a:lnTo>
                  <a:cubicBezTo>
                    <a:pt x="2331" y="229"/>
                    <a:pt x="2103" y="0"/>
                    <a:pt x="18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30"/>
          <p:cNvSpPr/>
          <p:nvPr/>
        </p:nvSpPr>
        <p:spPr>
          <a:xfrm rot="2700000">
            <a:off x="5101236" y="3429696"/>
            <a:ext cx="1300679" cy="1210771"/>
          </a:xfrm>
          <a:custGeom>
            <a:avLst/>
            <a:gdLst/>
            <a:ahLst/>
            <a:cxnLst/>
            <a:rect l="l" t="t" r="r" b="b"/>
            <a:pathLst>
              <a:path w="44196" h="41141" extrusionOk="0">
                <a:moveTo>
                  <a:pt x="27744" y="1"/>
                </a:moveTo>
                <a:cubicBezTo>
                  <a:pt x="17508" y="1"/>
                  <a:pt x="6315" y="12861"/>
                  <a:pt x="2371" y="21007"/>
                </a:cubicBezTo>
                <a:cubicBezTo>
                  <a:pt x="456" y="24928"/>
                  <a:pt x="1" y="29821"/>
                  <a:pt x="2341" y="33530"/>
                </a:cubicBezTo>
                <a:cubicBezTo>
                  <a:pt x="5667" y="38915"/>
                  <a:pt x="12212" y="41141"/>
                  <a:pt x="18674" y="41141"/>
                </a:cubicBezTo>
                <a:cubicBezTo>
                  <a:pt x="22607" y="41141"/>
                  <a:pt x="26509" y="40317"/>
                  <a:pt x="29636" y="38879"/>
                </a:cubicBezTo>
                <a:cubicBezTo>
                  <a:pt x="38542" y="34806"/>
                  <a:pt x="44196" y="25779"/>
                  <a:pt x="42889" y="15931"/>
                </a:cubicBezTo>
                <a:cubicBezTo>
                  <a:pt x="42159" y="10125"/>
                  <a:pt x="36567" y="1189"/>
                  <a:pt x="29454" y="125"/>
                </a:cubicBezTo>
                <a:cubicBezTo>
                  <a:pt x="28888" y="41"/>
                  <a:pt x="28317" y="1"/>
                  <a:pt x="2774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 rot="-2829399">
            <a:off x="6358339" y="-2350819"/>
            <a:ext cx="6210774" cy="3250325"/>
          </a:xfrm>
          <a:custGeom>
            <a:avLst/>
            <a:gdLst/>
            <a:ahLst/>
            <a:cxnLst/>
            <a:rect l="l" t="t" r="r" b="b"/>
            <a:pathLst>
              <a:path w="115977" h="60695" extrusionOk="0">
                <a:moveTo>
                  <a:pt x="89033" y="0"/>
                </a:moveTo>
                <a:cubicBezTo>
                  <a:pt x="77322" y="0"/>
                  <a:pt x="63358" y="4196"/>
                  <a:pt x="52758" y="11411"/>
                </a:cubicBezTo>
                <a:cubicBezTo>
                  <a:pt x="49819" y="13409"/>
                  <a:pt x="46835" y="14107"/>
                  <a:pt x="43853" y="14107"/>
                </a:cubicBezTo>
                <a:cubicBezTo>
                  <a:pt x="36912" y="14107"/>
                  <a:pt x="29980" y="10325"/>
                  <a:pt x="23653" y="10325"/>
                </a:cubicBezTo>
                <a:cubicBezTo>
                  <a:pt x="20217" y="10325"/>
                  <a:pt x="16959" y="11440"/>
                  <a:pt x="13976" y="14882"/>
                </a:cubicBezTo>
                <a:cubicBezTo>
                  <a:pt x="1" y="31013"/>
                  <a:pt x="21066" y="58805"/>
                  <a:pt x="47331" y="60326"/>
                </a:cubicBezTo>
                <a:cubicBezTo>
                  <a:pt x="47331" y="60326"/>
                  <a:pt x="57825" y="60694"/>
                  <a:pt x="68851" y="60694"/>
                </a:cubicBezTo>
                <a:cubicBezTo>
                  <a:pt x="77069" y="60694"/>
                  <a:pt x="85582" y="60490"/>
                  <a:pt x="90269" y="59777"/>
                </a:cubicBezTo>
                <a:cubicBezTo>
                  <a:pt x="101252" y="58106"/>
                  <a:pt x="115976" y="30320"/>
                  <a:pt x="111534" y="12525"/>
                </a:cubicBezTo>
                <a:cubicBezTo>
                  <a:pt x="109360" y="3833"/>
                  <a:pt x="100226" y="0"/>
                  <a:pt x="890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5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27895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1" name="Google Shape;21;p4"/>
          <p:cNvGrpSpPr/>
          <p:nvPr/>
        </p:nvGrpSpPr>
        <p:grpSpPr>
          <a:xfrm>
            <a:off x="7035550" y="200419"/>
            <a:ext cx="1627441" cy="1083111"/>
            <a:chOff x="5301375" y="3220050"/>
            <a:chExt cx="833175" cy="554503"/>
          </a:xfrm>
        </p:grpSpPr>
        <p:sp>
          <p:nvSpPr>
            <p:cNvPr id="22" name="Google Shape;22;p4"/>
            <p:cNvSpPr/>
            <p:nvPr/>
          </p:nvSpPr>
          <p:spPr>
            <a:xfrm>
              <a:off x="5702500" y="3220050"/>
              <a:ext cx="432050" cy="177825"/>
            </a:xfrm>
            <a:custGeom>
              <a:avLst/>
              <a:gdLst/>
              <a:ahLst/>
              <a:cxnLst/>
              <a:rect l="l" t="t" r="r" b="b"/>
              <a:pathLst>
                <a:path w="17282" h="7113" extrusionOk="0">
                  <a:moveTo>
                    <a:pt x="3250" y="1"/>
                  </a:moveTo>
                  <a:cubicBezTo>
                    <a:pt x="2821" y="1"/>
                    <a:pt x="2336" y="351"/>
                    <a:pt x="2186" y="779"/>
                  </a:cubicBezTo>
                  <a:lnTo>
                    <a:pt x="158" y="6342"/>
                  </a:lnTo>
                  <a:cubicBezTo>
                    <a:pt x="1" y="6770"/>
                    <a:pt x="222" y="7113"/>
                    <a:pt x="650" y="7113"/>
                  </a:cubicBezTo>
                  <a:lnTo>
                    <a:pt x="14025" y="7113"/>
                  </a:lnTo>
                  <a:cubicBezTo>
                    <a:pt x="14454" y="7113"/>
                    <a:pt x="14932" y="6770"/>
                    <a:pt x="15096" y="6342"/>
                  </a:cubicBezTo>
                  <a:lnTo>
                    <a:pt x="17117" y="779"/>
                  </a:lnTo>
                  <a:cubicBezTo>
                    <a:pt x="17282" y="351"/>
                    <a:pt x="17060" y="1"/>
                    <a:pt x="166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>
              <a:off x="5726600" y="3234875"/>
              <a:ext cx="383675" cy="148550"/>
            </a:xfrm>
            <a:custGeom>
              <a:avLst/>
              <a:gdLst/>
              <a:ahLst/>
              <a:cxnLst/>
              <a:rect l="l" t="t" r="r" b="b"/>
              <a:pathLst>
                <a:path w="15347" h="5942" extrusionOk="0">
                  <a:moveTo>
                    <a:pt x="2728" y="0"/>
                  </a:moveTo>
                  <a:cubicBezTo>
                    <a:pt x="2357" y="0"/>
                    <a:pt x="1943" y="300"/>
                    <a:pt x="1814" y="664"/>
                  </a:cubicBezTo>
                  <a:lnTo>
                    <a:pt x="136" y="5270"/>
                  </a:lnTo>
                  <a:cubicBezTo>
                    <a:pt x="1" y="5642"/>
                    <a:pt x="193" y="5941"/>
                    <a:pt x="565" y="5941"/>
                  </a:cubicBezTo>
                  <a:lnTo>
                    <a:pt x="12611" y="5941"/>
                  </a:lnTo>
                  <a:cubicBezTo>
                    <a:pt x="12976" y="5941"/>
                    <a:pt x="13390" y="5642"/>
                    <a:pt x="13533" y="5270"/>
                  </a:cubicBezTo>
                  <a:lnTo>
                    <a:pt x="15211" y="664"/>
                  </a:lnTo>
                  <a:cubicBezTo>
                    <a:pt x="15346" y="300"/>
                    <a:pt x="15146" y="0"/>
                    <a:pt x="147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5780875" y="3389825"/>
              <a:ext cx="70550" cy="96075"/>
            </a:xfrm>
            <a:custGeom>
              <a:avLst/>
              <a:gdLst/>
              <a:ahLst/>
              <a:cxnLst/>
              <a:rect l="l" t="t" r="r" b="b"/>
              <a:pathLst>
                <a:path w="2822" h="3843" extrusionOk="0">
                  <a:moveTo>
                    <a:pt x="2821" y="1"/>
                  </a:moveTo>
                  <a:lnTo>
                    <a:pt x="200" y="179"/>
                  </a:lnTo>
                  <a:cubicBezTo>
                    <a:pt x="200" y="179"/>
                    <a:pt x="857" y="522"/>
                    <a:pt x="1036" y="1343"/>
                  </a:cubicBezTo>
                  <a:cubicBezTo>
                    <a:pt x="1214" y="2164"/>
                    <a:pt x="0" y="3842"/>
                    <a:pt x="0" y="3842"/>
                  </a:cubicBezTo>
                  <a:cubicBezTo>
                    <a:pt x="0" y="3842"/>
                    <a:pt x="1714" y="2928"/>
                    <a:pt x="28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5866925" y="3263800"/>
              <a:ext cx="208000" cy="11800"/>
            </a:xfrm>
            <a:custGeom>
              <a:avLst/>
              <a:gdLst/>
              <a:ahLst/>
              <a:cxnLst/>
              <a:rect l="l" t="t" r="r" b="b"/>
              <a:pathLst>
                <a:path w="8320" h="472" extrusionOk="0">
                  <a:moveTo>
                    <a:pt x="357" y="0"/>
                  </a:moveTo>
                  <a:cubicBezTo>
                    <a:pt x="236" y="0"/>
                    <a:pt x="93" y="107"/>
                    <a:pt x="43" y="236"/>
                  </a:cubicBezTo>
                  <a:lnTo>
                    <a:pt x="43" y="243"/>
                  </a:lnTo>
                  <a:cubicBezTo>
                    <a:pt x="0" y="364"/>
                    <a:pt x="72" y="471"/>
                    <a:pt x="200" y="471"/>
                  </a:cubicBezTo>
                  <a:lnTo>
                    <a:pt x="7962" y="471"/>
                  </a:lnTo>
                  <a:cubicBezTo>
                    <a:pt x="8091" y="471"/>
                    <a:pt x="8234" y="379"/>
                    <a:pt x="8270" y="243"/>
                  </a:cubicBezTo>
                  <a:lnTo>
                    <a:pt x="8270" y="236"/>
                  </a:lnTo>
                  <a:cubicBezTo>
                    <a:pt x="8320" y="107"/>
                    <a:pt x="8248" y="0"/>
                    <a:pt x="81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5858000" y="3288600"/>
              <a:ext cx="208175" cy="11800"/>
            </a:xfrm>
            <a:custGeom>
              <a:avLst/>
              <a:gdLst/>
              <a:ahLst/>
              <a:cxnLst/>
              <a:rect l="l" t="t" r="r" b="b"/>
              <a:pathLst>
                <a:path w="8327" h="472" extrusionOk="0">
                  <a:moveTo>
                    <a:pt x="365" y="1"/>
                  </a:moveTo>
                  <a:cubicBezTo>
                    <a:pt x="243" y="1"/>
                    <a:pt x="100" y="108"/>
                    <a:pt x="57" y="229"/>
                  </a:cubicBezTo>
                  <a:lnTo>
                    <a:pt x="57" y="243"/>
                  </a:lnTo>
                  <a:cubicBezTo>
                    <a:pt x="0" y="365"/>
                    <a:pt x="72" y="472"/>
                    <a:pt x="200" y="472"/>
                  </a:cubicBezTo>
                  <a:lnTo>
                    <a:pt x="7962" y="472"/>
                  </a:lnTo>
                  <a:cubicBezTo>
                    <a:pt x="8091" y="472"/>
                    <a:pt x="8234" y="372"/>
                    <a:pt x="8284" y="243"/>
                  </a:cubicBezTo>
                  <a:lnTo>
                    <a:pt x="8284" y="229"/>
                  </a:lnTo>
                  <a:cubicBezTo>
                    <a:pt x="8327" y="108"/>
                    <a:pt x="8255" y="1"/>
                    <a:pt x="81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5847825" y="3316625"/>
              <a:ext cx="208000" cy="11825"/>
            </a:xfrm>
            <a:custGeom>
              <a:avLst/>
              <a:gdLst/>
              <a:ahLst/>
              <a:cxnLst/>
              <a:rect l="l" t="t" r="r" b="b"/>
              <a:pathLst>
                <a:path w="8320" h="473" extrusionOk="0">
                  <a:moveTo>
                    <a:pt x="357" y="1"/>
                  </a:moveTo>
                  <a:cubicBezTo>
                    <a:pt x="229" y="1"/>
                    <a:pt x="86" y="108"/>
                    <a:pt x="43" y="236"/>
                  </a:cubicBezTo>
                  <a:lnTo>
                    <a:pt x="43" y="244"/>
                  </a:lnTo>
                  <a:cubicBezTo>
                    <a:pt x="0" y="365"/>
                    <a:pt x="72" y="472"/>
                    <a:pt x="193" y="472"/>
                  </a:cubicBezTo>
                  <a:lnTo>
                    <a:pt x="7962" y="472"/>
                  </a:lnTo>
                  <a:cubicBezTo>
                    <a:pt x="8084" y="472"/>
                    <a:pt x="8227" y="372"/>
                    <a:pt x="8262" y="244"/>
                  </a:cubicBezTo>
                  <a:lnTo>
                    <a:pt x="8262" y="236"/>
                  </a:lnTo>
                  <a:cubicBezTo>
                    <a:pt x="8319" y="108"/>
                    <a:pt x="8248" y="1"/>
                    <a:pt x="81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5771425" y="3257550"/>
              <a:ext cx="77800" cy="76425"/>
            </a:xfrm>
            <a:custGeom>
              <a:avLst/>
              <a:gdLst/>
              <a:ahLst/>
              <a:cxnLst/>
              <a:rect l="l" t="t" r="r" b="b"/>
              <a:pathLst>
                <a:path w="3112" h="3057" extrusionOk="0">
                  <a:moveTo>
                    <a:pt x="2117" y="0"/>
                  </a:moveTo>
                  <a:cubicBezTo>
                    <a:pt x="2114" y="0"/>
                    <a:pt x="2110" y="0"/>
                    <a:pt x="2107" y="0"/>
                  </a:cubicBezTo>
                  <a:cubicBezTo>
                    <a:pt x="1421" y="0"/>
                    <a:pt x="607" y="679"/>
                    <a:pt x="307" y="1528"/>
                  </a:cubicBezTo>
                  <a:cubicBezTo>
                    <a:pt x="0" y="2364"/>
                    <a:pt x="314" y="3056"/>
                    <a:pt x="1000" y="3056"/>
                  </a:cubicBezTo>
                  <a:cubicBezTo>
                    <a:pt x="1685" y="3056"/>
                    <a:pt x="2499" y="2378"/>
                    <a:pt x="2806" y="1528"/>
                  </a:cubicBezTo>
                  <a:cubicBezTo>
                    <a:pt x="3112" y="683"/>
                    <a:pt x="2810" y="0"/>
                    <a:pt x="21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5919247" y="3655278"/>
              <a:ext cx="36800" cy="26100"/>
            </a:xfrm>
            <a:custGeom>
              <a:avLst/>
              <a:gdLst/>
              <a:ahLst/>
              <a:cxnLst/>
              <a:rect l="l" t="t" r="r" b="b"/>
              <a:pathLst>
                <a:path w="1472" h="1044" extrusionOk="0">
                  <a:moveTo>
                    <a:pt x="600" y="1"/>
                  </a:moveTo>
                  <a:cubicBezTo>
                    <a:pt x="457" y="1"/>
                    <a:pt x="307" y="108"/>
                    <a:pt x="250" y="251"/>
                  </a:cubicBezTo>
                  <a:lnTo>
                    <a:pt x="57" y="793"/>
                  </a:lnTo>
                  <a:cubicBezTo>
                    <a:pt x="0" y="929"/>
                    <a:pt x="72" y="1043"/>
                    <a:pt x="214" y="1043"/>
                  </a:cubicBezTo>
                  <a:lnTo>
                    <a:pt x="878" y="1043"/>
                  </a:lnTo>
                  <a:cubicBezTo>
                    <a:pt x="1007" y="1043"/>
                    <a:pt x="1171" y="929"/>
                    <a:pt x="1228" y="793"/>
                  </a:cubicBezTo>
                  <a:lnTo>
                    <a:pt x="1421" y="251"/>
                  </a:lnTo>
                  <a:cubicBezTo>
                    <a:pt x="1471" y="115"/>
                    <a:pt x="1400" y="1"/>
                    <a:pt x="12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5972447" y="3655278"/>
              <a:ext cx="36800" cy="26100"/>
            </a:xfrm>
            <a:custGeom>
              <a:avLst/>
              <a:gdLst/>
              <a:ahLst/>
              <a:cxnLst/>
              <a:rect l="l" t="t" r="r" b="b"/>
              <a:pathLst>
                <a:path w="1472" h="1044" extrusionOk="0">
                  <a:moveTo>
                    <a:pt x="593" y="1"/>
                  </a:moveTo>
                  <a:cubicBezTo>
                    <a:pt x="450" y="1"/>
                    <a:pt x="300" y="108"/>
                    <a:pt x="250" y="251"/>
                  </a:cubicBezTo>
                  <a:lnTo>
                    <a:pt x="50" y="793"/>
                  </a:lnTo>
                  <a:cubicBezTo>
                    <a:pt x="0" y="929"/>
                    <a:pt x="71" y="1043"/>
                    <a:pt x="214" y="1043"/>
                  </a:cubicBezTo>
                  <a:lnTo>
                    <a:pt x="871" y="1043"/>
                  </a:lnTo>
                  <a:cubicBezTo>
                    <a:pt x="1014" y="1043"/>
                    <a:pt x="1171" y="929"/>
                    <a:pt x="1221" y="793"/>
                  </a:cubicBezTo>
                  <a:lnTo>
                    <a:pt x="1421" y="251"/>
                  </a:lnTo>
                  <a:cubicBezTo>
                    <a:pt x="1471" y="115"/>
                    <a:pt x="1400" y="1"/>
                    <a:pt x="12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6025447" y="3655278"/>
              <a:ext cx="37000" cy="26100"/>
            </a:xfrm>
            <a:custGeom>
              <a:avLst/>
              <a:gdLst/>
              <a:ahLst/>
              <a:cxnLst/>
              <a:rect l="l" t="t" r="r" b="b"/>
              <a:pathLst>
                <a:path w="1480" h="1044" extrusionOk="0">
                  <a:moveTo>
                    <a:pt x="601" y="1"/>
                  </a:moveTo>
                  <a:cubicBezTo>
                    <a:pt x="458" y="1"/>
                    <a:pt x="308" y="108"/>
                    <a:pt x="251" y="251"/>
                  </a:cubicBezTo>
                  <a:lnTo>
                    <a:pt x="58" y="793"/>
                  </a:lnTo>
                  <a:cubicBezTo>
                    <a:pt x="1" y="929"/>
                    <a:pt x="72" y="1043"/>
                    <a:pt x="215" y="1043"/>
                  </a:cubicBezTo>
                  <a:lnTo>
                    <a:pt x="879" y="1043"/>
                  </a:lnTo>
                  <a:cubicBezTo>
                    <a:pt x="1022" y="1043"/>
                    <a:pt x="1172" y="929"/>
                    <a:pt x="1229" y="793"/>
                  </a:cubicBezTo>
                  <a:lnTo>
                    <a:pt x="1422" y="251"/>
                  </a:lnTo>
                  <a:cubicBezTo>
                    <a:pt x="1479" y="115"/>
                    <a:pt x="1401" y="1"/>
                    <a:pt x="12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5301375" y="3476400"/>
              <a:ext cx="432225" cy="178025"/>
            </a:xfrm>
            <a:custGeom>
              <a:avLst/>
              <a:gdLst/>
              <a:ahLst/>
              <a:cxnLst/>
              <a:rect l="l" t="t" r="r" b="b"/>
              <a:pathLst>
                <a:path w="17289" h="7121" extrusionOk="0">
                  <a:moveTo>
                    <a:pt x="3249" y="1"/>
                  </a:moveTo>
                  <a:cubicBezTo>
                    <a:pt x="2821" y="1"/>
                    <a:pt x="2342" y="351"/>
                    <a:pt x="2192" y="779"/>
                  </a:cubicBezTo>
                  <a:lnTo>
                    <a:pt x="164" y="6342"/>
                  </a:lnTo>
                  <a:cubicBezTo>
                    <a:pt x="0" y="6770"/>
                    <a:pt x="229" y="7120"/>
                    <a:pt x="657" y="7120"/>
                  </a:cubicBezTo>
                  <a:lnTo>
                    <a:pt x="14032" y="7120"/>
                  </a:lnTo>
                  <a:cubicBezTo>
                    <a:pt x="14467" y="7120"/>
                    <a:pt x="14939" y="6770"/>
                    <a:pt x="15096" y="6342"/>
                  </a:cubicBezTo>
                  <a:lnTo>
                    <a:pt x="17124" y="779"/>
                  </a:lnTo>
                  <a:cubicBezTo>
                    <a:pt x="17288" y="351"/>
                    <a:pt x="17060" y="1"/>
                    <a:pt x="166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5325475" y="3491225"/>
              <a:ext cx="383650" cy="148550"/>
            </a:xfrm>
            <a:custGeom>
              <a:avLst/>
              <a:gdLst/>
              <a:ahLst/>
              <a:cxnLst/>
              <a:rect l="l" t="t" r="r" b="b"/>
              <a:pathLst>
                <a:path w="15346" h="5942" extrusionOk="0">
                  <a:moveTo>
                    <a:pt x="2735" y="1"/>
                  </a:moveTo>
                  <a:cubicBezTo>
                    <a:pt x="2357" y="1"/>
                    <a:pt x="1950" y="300"/>
                    <a:pt x="1814" y="672"/>
                  </a:cubicBezTo>
                  <a:lnTo>
                    <a:pt x="136" y="5278"/>
                  </a:lnTo>
                  <a:cubicBezTo>
                    <a:pt x="0" y="5642"/>
                    <a:pt x="200" y="5942"/>
                    <a:pt x="564" y="5942"/>
                  </a:cubicBezTo>
                  <a:lnTo>
                    <a:pt x="12618" y="5942"/>
                  </a:lnTo>
                  <a:cubicBezTo>
                    <a:pt x="12989" y="5942"/>
                    <a:pt x="13404" y="5642"/>
                    <a:pt x="13539" y="5278"/>
                  </a:cubicBezTo>
                  <a:lnTo>
                    <a:pt x="15217" y="672"/>
                  </a:lnTo>
                  <a:cubicBezTo>
                    <a:pt x="15346" y="300"/>
                    <a:pt x="15153" y="1"/>
                    <a:pt x="147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5309050" y="3646350"/>
              <a:ext cx="87500" cy="95900"/>
            </a:xfrm>
            <a:custGeom>
              <a:avLst/>
              <a:gdLst/>
              <a:ahLst/>
              <a:cxnLst/>
              <a:rect l="l" t="t" r="r" b="b"/>
              <a:pathLst>
                <a:path w="3500" h="3836" extrusionOk="0">
                  <a:moveTo>
                    <a:pt x="1028" y="1"/>
                  </a:moveTo>
                  <a:lnTo>
                    <a:pt x="1028" y="1"/>
                  </a:lnTo>
                  <a:cubicBezTo>
                    <a:pt x="0" y="2929"/>
                    <a:pt x="1057" y="3836"/>
                    <a:pt x="1057" y="3836"/>
                  </a:cubicBezTo>
                  <a:cubicBezTo>
                    <a:pt x="1057" y="3836"/>
                    <a:pt x="1064" y="2158"/>
                    <a:pt x="1828" y="1336"/>
                  </a:cubicBezTo>
                  <a:cubicBezTo>
                    <a:pt x="2599" y="515"/>
                    <a:pt x="3499" y="180"/>
                    <a:pt x="3499" y="180"/>
                  </a:cubicBezTo>
                  <a:lnTo>
                    <a:pt x="102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5390975" y="3529975"/>
              <a:ext cx="177125" cy="11975"/>
            </a:xfrm>
            <a:custGeom>
              <a:avLst/>
              <a:gdLst/>
              <a:ahLst/>
              <a:cxnLst/>
              <a:rect l="l" t="t" r="r" b="b"/>
              <a:pathLst>
                <a:path w="7085" h="479" extrusionOk="0">
                  <a:moveTo>
                    <a:pt x="358" y="0"/>
                  </a:moveTo>
                  <a:cubicBezTo>
                    <a:pt x="229" y="0"/>
                    <a:pt x="108" y="100"/>
                    <a:pt x="58" y="214"/>
                  </a:cubicBezTo>
                  <a:lnTo>
                    <a:pt x="44" y="264"/>
                  </a:lnTo>
                  <a:cubicBezTo>
                    <a:pt x="1" y="379"/>
                    <a:pt x="58" y="479"/>
                    <a:pt x="179" y="479"/>
                  </a:cubicBezTo>
                  <a:lnTo>
                    <a:pt x="6727" y="479"/>
                  </a:lnTo>
                  <a:cubicBezTo>
                    <a:pt x="6849" y="479"/>
                    <a:pt x="6977" y="379"/>
                    <a:pt x="7027" y="264"/>
                  </a:cubicBezTo>
                  <a:lnTo>
                    <a:pt x="7042" y="214"/>
                  </a:lnTo>
                  <a:cubicBezTo>
                    <a:pt x="7085" y="100"/>
                    <a:pt x="7027" y="0"/>
                    <a:pt x="6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5381875" y="3554775"/>
              <a:ext cx="177125" cy="11825"/>
            </a:xfrm>
            <a:custGeom>
              <a:avLst/>
              <a:gdLst/>
              <a:ahLst/>
              <a:cxnLst/>
              <a:rect l="l" t="t" r="r" b="b"/>
              <a:pathLst>
                <a:path w="7085" h="473" extrusionOk="0">
                  <a:moveTo>
                    <a:pt x="358" y="1"/>
                  </a:moveTo>
                  <a:cubicBezTo>
                    <a:pt x="229" y="1"/>
                    <a:pt x="101" y="101"/>
                    <a:pt x="58" y="215"/>
                  </a:cubicBezTo>
                  <a:lnTo>
                    <a:pt x="43" y="258"/>
                  </a:lnTo>
                  <a:cubicBezTo>
                    <a:pt x="1" y="379"/>
                    <a:pt x="58" y="472"/>
                    <a:pt x="179" y="472"/>
                  </a:cubicBezTo>
                  <a:lnTo>
                    <a:pt x="6734" y="472"/>
                  </a:lnTo>
                  <a:cubicBezTo>
                    <a:pt x="6856" y="472"/>
                    <a:pt x="6977" y="379"/>
                    <a:pt x="7020" y="258"/>
                  </a:cubicBezTo>
                  <a:lnTo>
                    <a:pt x="7041" y="215"/>
                  </a:lnTo>
                  <a:cubicBezTo>
                    <a:pt x="7084" y="101"/>
                    <a:pt x="7020" y="1"/>
                    <a:pt x="69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5371700" y="3582625"/>
              <a:ext cx="177300" cy="12000"/>
            </a:xfrm>
            <a:custGeom>
              <a:avLst/>
              <a:gdLst/>
              <a:ahLst/>
              <a:cxnLst/>
              <a:rect l="l" t="t" r="r" b="b"/>
              <a:pathLst>
                <a:path w="7092" h="480" extrusionOk="0">
                  <a:moveTo>
                    <a:pt x="358" y="1"/>
                  </a:moveTo>
                  <a:cubicBezTo>
                    <a:pt x="236" y="1"/>
                    <a:pt x="108" y="101"/>
                    <a:pt x="65" y="215"/>
                  </a:cubicBezTo>
                  <a:lnTo>
                    <a:pt x="51" y="265"/>
                  </a:lnTo>
                  <a:cubicBezTo>
                    <a:pt x="1" y="379"/>
                    <a:pt x="65" y="479"/>
                    <a:pt x="179" y="479"/>
                  </a:cubicBezTo>
                  <a:lnTo>
                    <a:pt x="6734" y="479"/>
                  </a:lnTo>
                  <a:cubicBezTo>
                    <a:pt x="6849" y="479"/>
                    <a:pt x="6984" y="386"/>
                    <a:pt x="7027" y="265"/>
                  </a:cubicBezTo>
                  <a:lnTo>
                    <a:pt x="7049" y="215"/>
                  </a:lnTo>
                  <a:cubicBezTo>
                    <a:pt x="7091" y="101"/>
                    <a:pt x="7027" y="1"/>
                    <a:pt x="69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5703222" y="3721678"/>
              <a:ext cx="348850" cy="12000"/>
            </a:xfrm>
            <a:custGeom>
              <a:avLst/>
              <a:gdLst/>
              <a:ahLst/>
              <a:cxnLst/>
              <a:rect l="l" t="t" r="r" b="b"/>
              <a:pathLst>
                <a:path w="13954" h="480" extrusionOk="0">
                  <a:moveTo>
                    <a:pt x="693" y="1"/>
                  </a:moveTo>
                  <a:cubicBezTo>
                    <a:pt x="458" y="1"/>
                    <a:pt x="201" y="101"/>
                    <a:pt x="122" y="215"/>
                  </a:cubicBezTo>
                  <a:lnTo>
                    <a:pt x="86" y="265"/>
                  </a:lnTo>
                  <a:cubicBezTo>
                    <a:pt x="1" y="379"/>
                    <a:pt x="122" y="479"/>
                    <a:pt x="351" y="479"/>
                  </a:cubicBezTo>
                  <a:lnTo>
                    <a:pt x="13268" y="479"/>
                  </a:lnTo>
                  <a:cubicBezTo>
                    <a:pt x="13497" y="479"/>
                    <a:pt x="13754" y="379"/>
                    <a:pt x="13840" y="265"/>
                  </a:cubicBezTo>
                  <a:lnTo>
                    <a:pt x="13875" y="215"/>
                  </a:lnTo>
                  <a:cubicBezTo>
                    <a:pt x="13954" y="101"/>
                    <a:pt x="13840" y="1"/>
                    <a:pt x="136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5685722" y="3762578"/>
              <a:ext cx="348675" cy="11975"/>
            </a:xfrm>
            <a:custGeom>
              <a:avLst/>
              <a:gdLst/>
              <a:ahLst/>
              <a:cxnLst/>
              <a:rect l="l" t="t" r="r" b="b"/>
              <a:pathLst>
                <a:path w="13947" h="479" extrusionOk="0">
                  <a:moveTo>
                    <a:pt x="686" y="0"/>
                  </a:moveTo>
                  <a:cubicBezTo>
                    <a:pt x="451" y="0"/>
                    <a:pt x="194" y="100"/>
                    <a:pt x="115" y="214"/>
                  </a:cubicBezTo>
                  <a:lnTo>
                    <a:pt x="79" y="264"/>
                  </a:lnTo>
                  <a:cubicBezTo>
                    <a:pt x="1" y="379"/>
                    <a:pt x="115" y="479"/>
                    <a:pt x="344" y="479"/>
                  </a:cubicBezTo>
                  <a:lnTo>
                    <a:pt x="13261" y="479"/>
                  </a:lnTo>
                  <a:cubicBezTo>
                    <a:pt x="13497" y="479"/>
                    <a:pt x="13754" y="386"/>
                    <a:pt x="13833" y="264"/>
                  </a:cubicBezTo>
                  <a:lnTo>
                    <a:pt x="13868" y="214"/>
                  </a:lnTo>
                  <a:cubicBezTo>
                    <a:pt x="13947" y="100"/>
                    <a:pt x="13833" y="0"/>
                    <a:pt x="13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576100" y="3517125"/>
              <a:ext cx="88225" cy="87300"/>
            </a:xfrm>
            <a:custGeom>
              <a:avLst/>
              <a:gdLst/>
              <a:ahLst/>
              <a:cxnLst/>
              <a:rect l="l" t="t" r="r" b="b"/>
              <a:pathLst>
                <a:path w="3529" h="3492" extrusionOk="0">
                  <a:moveTo>
                    <a:pt x="1929" y="0"/>
                  </a:moveTo>
                  <a:cubicBezTo>
                    <a:pt x="1500" y="0"/>
                    <a:pt x="1022" y="350"/>
                    <a:pt x="872" y="778"/>
                  </a:cubicBezTo>
                  <a:lnTo>
                    <a:pt x="165" y="2714"/>
                  </a:lnTo>
                  <a:cubicBezTo>
                    <a:pt x="1" y="3142"/>
                    <a:pt x="229" y="3492"/>
                    <a:pt x="658" y="3492"/>
                  </a:cubicBezTo>
                  <a:lnTo>
                    <a:pt x="1600" y="3492"/>
                  </a:lnTo>
                  <a:cubicBezTo>
                    <a:pt x="2029" y="3492"/>
                    <a:pt x="2500" y="3142"/>
                    <a:pt x="2664" y="2714"/>
                  </a:cubicBezTo>
                  <a:lnTo>
                    <a:pt x="3371" y="778"/>
                  </a:lnTo>
                  <a:cubicBezTo>
                    <a:pt x="3528" y="350"/>
                    <a:pt x="3307" y="0"/>
                    <a:pt x="28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41;p4"/>
          <p:cNvGrpSpPr/>
          <p:nvPr/>
        </p:nvGrpSpPr>
        <p:grpSpPr>
          <a:xfrm flipH="1">
            <a:off x="8584184" y="1018684"/>
            <a:ext cx="260590" cy="260266"/>
            <a:chOff x="4367370" y="1621874"/>
            <a:chExt cx="140700" cy="140525"/>
          </a:xfrm>
        </p:grpSpPr>
        <p:sp>
          <p:nvSpPr>
            <p:cNvPr id="42" name="Google Shape;42;p4"/>
            <p:cNvSpPr/>
            <p:nvPr/>
          </p:nvSpPr>
          <p:spPr>
            <a:xfrm flipH="1">
              <a:off x="4367370" y="1621874"/>
              <a:ext cx="140700" cy="140525"/>
            </a:xfrm>
            <a:custGeom>
              <a:avLst/>
              <a:gdLst/>
              <a:ahLst/>
              <a:cxnLst/>
              <a:rect l="l" t="t" r="r" b="b"/>
              <a:pathLst>
                <a:path w="5628" h="5621" extrusionOk="0">
                  <a:moveTo>
                    <a:pt x="2814" y="0"/>
                  </a:moveTo>
                  <a:cubicBezTo>
                    <a:pt x="1257" y="0"/>
                    <a:pt x="0" y="1257"/>
                    <a:pt x="0" y="2807"/>
                  </a:cubicBezTo>
                  <a:cubicBezTo>
                    <a:pt x="0" y="4363"/>
                    <a:pt x="1257" y="5620"/>
                    <a:pt x="2814" y="5620"/>
                  </a:cubicBezTo>
                  <a:cubicBezTo>
                    <a:pt x="4370" y="5620"/>
                    <a:pt x="5627" y="4363"/>
                    <a:pt x="5627" y="2807"/>
                  </a:cubicBezTo>
                  <a:cubicBezTo>
                    <a:pt x="5627" y="1257"/>
                    <a:pt x="4370" y="0"/>
                    <a:pt x="28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flipH="1">
              <a:off x="4397895" y="1666836"/>
              <a:ext cx="71975" cy="50600"/>
            </a:xfrm>
            <a:custGeom>
              <a:avLst/>
              <a:gdLst/>
              <a:ahLst/>
              <a:cxnLst/>
              <a:rect l="l" t="t" r="r" b="b"/>
              <a:pathLst>
                <a:path w="2879" h="2024" extrusionOk="0">
                  <a:moveTo>
                    <a:pt x="2642" y="0"/>
                  </a:moveTo>
                  <a:cubicBezTo>
                    <a:pt x="2587" y="0"/>
                    <a:pt x="2532" y="20"/>
                    <a:pt x="2492" y="59"/>
                  </a:cubicBezTo>
                  <a:lnTo>
                    <a:pt x="1021" y="1502"/>
                  </a:lnTo>
                  <a:lnTo>
                    <a:pt x="400" y="802"/>
                  </a:lnTo>
                  <a:cubicBezTo>
                    <a:pt x="358" y="756"/>
                    <a:pt x="298" y="730"/>
                    <a:pt x="239" y="730"/>
                  </a:cubicBezTo>
                  <a:cubicBezTo>
                    <a:pt x="189" y="730"/>
                    <a:pt x="140" y="748"/>
                    <a:pt x="100" y="788"/>
                  </a:cubicBezTo>
                  <a:cubicBezTo>
                    <a:pt x="7" y="866"/>
                    <a:pt x="0" y="1002"/>
                    <a:pt x="79" y="1088"/>
                  </a:cubicBezTo>
                  <a:lnTo>
                    <a:pt x="850" y="1952"/>
                  </a:lnTo>
                  <a:cubicBezTo>
                    <a:pt x="886" y="2002"/>
                    <a:pt x="950" y="2023"/>
                    <a:pt x="1007" y="2023"/>
                  </a:cubicBezTo>
                  <a:cubicBezTo>
                    <a:pt x="1064" y="2023"/>
                    <a:pt x="1114" y="2009"/>
                    <a:pt x="1164" y="1959"/>
                  </a:cubicBezTo>
                  <a:lnTo>
                    <a:pt x="2792" y="366"/>
                  </a:lnTo>
                  <a:cubicBezTo>
                    <a:pt x="2878" y="288"/>
                    <a:pt x="2878" y="145"/>
                    <a:pt x="2792" y="59"/>
                  </a:cubicBezTo>
                  <a:cubicBezTo>
                    <a:pt x="2753" y="20"/>
                    <a:pt x="2698" y="0"/>
                    <a:pt x="2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7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31"/>
          <p:cNvSpPr txBox="1">
            <a:spLocks noGrp="1"/>
          </p:cNvSpPr>
          <p:nvPr>
            <p:ph type="ctrTitle" idx="2"/>
          </p:nvPr>
        </p:nvSpPr>
        <p:spPr>
          <a:xfrm flipH="1">
            <a:off x="747275" y="1372400"/>
            <a:ext cx="2043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25" name="Google Shape;325;p31"/>
          <p:cNvSpPr txBox="1">
            <a:spLocks noGrp="1"/>
          </p:cNvSpPr>
          <p:nvPr>
            <p:ph type="subTitle" idx="1"/>
          </p:nvPr>
        </p:nvSpPr>
        <p:spPr>
          <a:xfrm flipH="1">
            <a:off x="626800" y="1833400"/>
            <a:ext cx="3512100" cy="29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●"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6" name="Google Shape;326;p31"/>
          <p:cNvSpPr txBox="1">
            <a:spLocks noGrp="1"/>
          </p:cNvSpPr>
          <p:nvPr>
            <p:ph type="ctrTitle" idx="3"/>
          </p:nvPr>
        </p:nvSpPr>
        <p:spPr>
          <a:xfrm flipH="1">
            <a:off x="5120375" y="1372400"/>
            <a:ext cx="2043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27" name="Google Shape;327;p31"/>
          <p:cNvSpPr txBox="1">
            <a:spLocks noGrp="1"/>
          </p:cNvSpPr>
          <p:nvPr>
            <p:ph type="subTitle" idx="4"/>
          </p:nvPr>
        </p:nvSpPr>
        <p:spPr>
          <a:xfrm flipH="1">
            <a:off x="4999850" y="1833400"/>
            <a:ext cx="3352200" cy="29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●"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2"/>
          <p:cNvSpPr txBox="1">
            <a:spLocks noGrp="1"/>
          </p:cNvSpPr>
          <p:nvPr>
            <p:ph type="ctrTitle"/>
          </p:nvPr>
        </p:nvSpPr>
        <p:spPr>
          <a:xfrm flipH="1">
            <a:off x="4480525" y="1285825"/>
            <a:ext cx="3222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0" name="Google Shape;330;p32"/>
          <p:cNvSpPr txBox="1"/>
          <p:nvPr/>
        </p:nvSpPr>
        <p:spPr>
          <a:xfrm>
            <a:off x="3807175" y="3580025"/>
            <a:ext cx="45696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2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This presentation template was created by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, including icon by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, and infographics &amp; images from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1" name="Google Shape;331;p32"/>
          <p:cNvSpPr txBox="1">
            <a:spLocks noGrp="1"/>
          </p:cNvSpPr>
          <p:nvPr>
            <p:ph type="subTitle" idx="1"/>
          </p:nvPr>
        </p:nvSpPr>
        <p:spPr>
          <a:xfrm>
            <a:off x="3815225" y="1863625"/>
            <a:ext cx="4569600" cy="6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32" name="Google Shape;332;p32"/>
          <p:cNvGrpSpPr/>
          <p:nvPr/>
        </p:nvGrpSpPr>
        <p:grpSpPr>
          <a:xfrm>
            <a:off x="203796" y="4818523"/>
            <a:ext cx="536843" cy="104494"/>
            <a:chOff x="5552225" y="2046200"/>
            <a:chExt cx="270750" cy="52700"/>
          </a:xfrm>
        </p:grpSpPr>
        <p:sp>
          <p:nvSpPr>
            <p:cNvPr id="333" name="Google Shape;333;p32"/>
            <p:cNvSpPr/>
            <p:nvPr/>
          </p:nvSpPr>
          <p:spPr>
            <a:xfrm>
              <a:off x="5764550" y="2046200"/>
              <a:ext cx="58425" cy="52700"/>
            </a:xfrm>
            <a:custGeom>
              <a:avLst/>
              <a:gdLst/>
              <a:ahLst/>
              <a:cxnLst/>
              <a:rect l="l" t="t" r="r" b="b"/>
              <a:pathLst>
                <a:path w="2337" h="2108" extrusionOk="0">
                  <a:moveTo>
                    <a:pt x="509" y="0"/>
                  </a:moveTo>
                  <a:cubicBezTo>
                    <a:pt x="229" y="0"/>
                    <a:pt x="1" y="229"/>
                    <a:pt x="1" y="509"/>
                  </a:cubicBezTo>
                  <a:lnTo>
                    <a:pt x="1" y="1599"/>
                  </a:lnTo>
                  <a:cubicBezTo>
                    <a:pt x="1" y="1885"/>
                    <a:pt x="229" y="2108"/>
                    <a:pt x="509" y="2108"/>
                  </a:cubicBezTo>
                  <a:lnTo>
                    <a:pt x="1828" y="2108"/>
                  </a:lnTo>
                  <a:cubicBezTo>
                    <a:pt x="2108" y="2108"/>
                    <a:pt x="2337" y="1879"/>
                    <a:pt x="2337" y="1599"/>
                  </a:cubicBezTo>
                  <a:lnTo>
                    <a:pt x="2337" y="509"/>
                  </a:lnTo>
                  <a:cubicBezTo>
                    <a:pt x="2337" y="229"/>
                    <a:pt x="2108" y="0"/>
                    <a:pt x="18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2"/>
            <p:cNvSpPr/>
            <p:nvPr/>
          </p:nvSpPr>
          <p:spPr>
            <a:xfrm>
              <a:off x="5658325" y="2046200"/>
              <a:ext cx="58425" cy="52700"/>
            </a:xfrm>
            <a:custGeom>
              <a:avLst/>
              <a:gdLst/>
              <a:ahLst/>
              <a:cxnLst/>
              <a:rect l="l" t="t" r="r" b="b"/>
              <a:pathLst>
                <a:path w="2337" h="2108" extrusionOk="0">
                  <a:moveTo>
                    <a:pt x="509" y="0"/>
                  </a:moveTo>
                  <a:cubicBezTo>
                    <a:pt x="229" y="0"/>
                    <a:pt x="0" y="229"/>
                    <a:pt x="0" y="509"/>
                  </a:cubicBezTo>
                  <a:lnTo>
                    <a:pt x="0" y="1599"/>
                  </a:lnTo>
                  <a:cubicBezTo>
                    <a:pt x="0" y="1885"/>
                    <a:pt x="229" y="2108"/>
                    <a:pt x="509" y="2108"/>
                  </a:cubicBezTo>
                  <a:lnTo>
                    <a:pt x="1828" y="2108"/>
                  </a:lnTo>
                  <a:cubicBezTo>
                    <a:pt x="2108" y="2108"/>
                    <a:pt x="2336" y="1879"/>
                    <a:pt x="2336" y="1599"/>
                  </a:cubicBezTo>
                  <a:lnTo>
                    <a:pt x="2336" y="509"/>
                  </a:lnTo>
                  <a:cubicBezTo>
                    <a:pt x="2336" y="229"/>
                    <a:pt x="2108" y="0"/>
                    <a:pt x="18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>
              <a:off x="5552225" y="2046200"/>
              <a:ext cx="58300" cy="52700"/>
            </a:xfrm>
            <a:custGeom>
              <a:avLst/>
              <a:gdLst/>
              <a:ahLst/>
              <a:cxnLst/>
              <a:rect l="l" t="t" r="r" b="b"/>
              <a:pathLst>
                <a:path w="2332" h="2108" extrusionOk="0">
                  <a:moveTo>
                    <a:pt x="503" y="0"/>
                  </a:moveTo>
                  <a:cubicBezTo>
                    <a:pt x="229" y="0"/>
                    <a:pt x="1" y="229"/>
                    <a:pt x="1" y="509"/>
                  </a:cubicBezTo>
                  <a:lnTo>
                    <a:pt x="1" y="1599"/>
                  </a:lnTo>
                  <a:cubicBezTo>
                    <a:pt x="1" y="1885"/>
                    <a:pt x="229" y="2108"/>
                    <a:pt x="503" y="2108"/>
                  </a:cubicBezTo>
                  <a:lnTo>
                    <a:pt x="1828" y="2108"/>
                  </a:lnTo>
                  <a:cubicBezTo>
                    <a:pt x="2103" y="2108"/>
                    <a:pt x="2331" y="1879"/>
                    <a:pt x="2331" y="1599"/>
                  </a:cubicBezTo>
                  <a:lnTo>
                    <a:pt x="2331" y="509"/>
                  </a:lnTo>
                  <a:cubicBezTo>
                    <a:pt x="2331" y="229"/>
                    <a:pt x="2103" y="0"/>
                    <a:pt x="18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" name="Google Shape;336;p32"/>
          <p:cNvGrpSpPr/>
          <p:nvPr/>
        </p:nvGrpSpPr>
        <p:grpSpPr>
          <a:xfrm rot="5400000">
            <a:off x="8598521" y="454448"/>
            <a:ext cx="536843" cy="104494"/>
            <a:chOff x="5552225" y="2046200"/>
            <a:chExt cx="270750" cy="52700"/>
          </a:xfrm>
        </p:grpSpPr>
        <p:sp>
          <p:nvSpPr>
            <p:cNvPr id="337" name="Google Shape;337;p32"/>
            <p:cNvSpPr/>
            <p:nvPr/>
          </p:nvSpPr>
          <p:spPr>
            <a:xfrm>
              <a:off x="5764550" y="2046200"/>
              <a:ext cx="58425" cy="52700"/>
            </a:xfrm>
            <a:custGeom>
              <a:avLst/>
              <a:gdLst/>
              <a:ahLst/>
              <a:cxnLst/>
              <a:rect l="l" t="t" r="r" b="b"/>
              <a:pathLst>
                <a:path w="2337" h="2108" extrusionOk="0">
                  <a:moveTo>
                    <a:pt x="509" y="0"/>
                  </a:moveTo>
                  <a:cubicBezTo>
                    <a:pt x="229" y="0"/>
                    <a:pt x="1" y="229"/>
                    <a:pt x="1" y="509"/>
                  </a:cubicBezTo>
                  <a:lnTo>
                    <a:pt x="1" y="1599"/>
                  </a:lnTo>
                  <a:cubicBezTo>
                    <a:pt x="1" y="1885"/>
                    <a:pt x="229" y="2108"/>
                    <a:pt x="509" y="2108"/>
                  </a:cubicBezTo>
                  <a:lnTo>
                    <a:pt x="1828" y="2108"/>
                  </a:lnTo>
                  <a:cubicBezTo>
                    <a:pt x="2108" y="2108"/>
                    <a:pt x="2337" y="1879"/>
                    <a:pt x="2337" y="1599"/>
                  </a:cubicBezTo>
                  <a:lnTo>
                    <a:pt x="2337" y="509"/>
                  </a:lnTo>
                  <a:cubicBezTo>
                    <a:pt x="2337" y="229"/>
                    <a:pt x="2108" y="0"/>
                    <a:pt x="18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5658325" y="2046200"/>
              <a:ext cx="58425" cy="52700"/>
            </a:xfrm>
            <a:custGeom>
              <a:avLst/>
              <a:gdLst/>
              <a:ahLst/>
              <a:cxnLst/>
              <a:rect l="l" t="t" r="r" b="b"/>
              <a:pathLst>
                <a:path w="2337" h="2108" extrusionOk="0">
                  <a:moveTo>
                    <a:pt x="509" y="0"/>
                  </a:moveTo>
                  <a:cubicBezTo>
                    <a:pt x="229" y="0"/>
                    <a:pt x="0" y="229"/>
                    <a:pt x="0" y="509"/>
                  </a:cubicBezTo>
                  <a:lnTo>
                    <a:pt x="0" y="1599"/>
                  </a:lnTo>
                  <a:cubicBezTo>
                    <a:pt x="0" y="1885"/>
                    <a:pt x="229" y="2108"/>
                    <a:pt x="509" y="2108"/>
                  </a:cubicBezTo>
                  <a:lnTo>
                    <a:pt x="1828" y="2108"/>
                  </a:lnTo>
                  <a:cubicBezTo>
                    <a:pt x="2108" y="2108"/>
                    <a:pt x="2336" y="1879"/>
                    <a:pt x="2336" y="1599"/>
                  </a:cubicBezTo>
                  <a:lnTo>
                    <a:pt x="2336" y="509"/>
                  </a:lnTo>
                  <a:cubicBezTo>
                    <a:pt x="2336" y="229"/>
                    <a:pt x="2108" y="0"/>
                    <a:pt x="18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5552225" y="2046200"/>
              <a:ext cx="58300" cy="52700"/>
            </a:xfrm>
            <a:custGeom>
              <a:avLst/>
              <a:gdLst/>
              <a:ahLst/>
              <a:cxnLst/>
              <a:rect l="l" t="t" r="r" b="b"/>
              <a:pathLst>
                <a:path w="2332" h="2108" extrusionOk="0">
                  <a:moveTo>
                    <a:pt x="503" y="0"/>
                  </a:moveTo>
                  <a:cubicBezTo>
                    <a:pt x="229" y="0"/>
                    <a:pt x="1" y="229"/>
                    <a:pt x="1" y="509"/>
                  </a:cubicBezTo>
                  <a:lnTo>
                    <a:pt x="1" y="1599"/>
                  </a:lnTo>
                  <a:cubicBezTo>
                    <a:pt x="1" y="1885"/>
                    <a:pt x="229" y="2108"/>
                    <a:pt x="503" y="2108"/>
                  </a:cubicBezTo>
                  <a:lnTo>
                    <a:pt x="1828" y="2108"/>
                  </a:lnTo>
                  <a:cubicBezTo>
                    <a:pt x="2103" y="2108"/>
                    <a:pt x="2331" y="1879"/>
                    <a:pt x="2331" y="1599"/>
                  </a:cubicBezTo>
                  <a:lnTo>
                    <a:pt x="2331" y="509"/>
                  </a:lnTo>
                  <a:cubicBezTo>
                    <a:pt x="2331" y="229"/>
                    <a:pt x="2103" y="0"/>
                    <a:pt x="18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33"/>
          <p:cNvGrpSpPr/>
          <p:nvPr/>
        </p:nvGrpSpPr>
        <p:grpSpPr>
          <a:xfrm>
            <a:off x="253925" y="4390875"/>
            <a:ext cx="325775" cy="553025"/>
            <a:chOff x="-1894225" y="2131775"/>
            <a:chExt cx="325775" cy="553025"/>
          </a:xfrm>
        </p:grpSpPr>
        <p:sp>
          <p:nvSpPr>
            <p:cNvPr id="342" name="Google Shape;342;p33"/>
            <p:cNvSpPr/>
            <p:nvPr/>
          </p:nvSpPr>
          <p:spPr>
            <a:xfrm>
              <a:off x="-1894225" y="2131775"/>
              <a:ext cx="248775" cy="248775"/>
            </a:xfrm>
            <a:custGeom>
              <a:avLst/>
              <a:gdLst/>
              <a:ahLst/>
              <a:cxnLst/>
              <a:rect l="l" t="t" r="r" b="b"/>
              <a:pathLst>
                <a:path w="9951" h="9951" extrusionOk="0">
                  <a:moveTo>
                    <a:pt x="7047" y="1149"/>
                  </a:moveTo>
                  <a:cubicBezTo>
                    <a:pt x="8013" y="1149"/>
                    <a:pt x="8809" y="1945"/>
                    <a:pt x="8809" y="2917"/>
                  </a:cubicBezTo>
                  <a:lnTo>
                    <a:pt x="8809" y="7060"/>
                  </a:lnTo>
                  <a:cubicBezTo>
                    <a:pt x="8809" y="8026"/>
                    <a:pt x="8013" y="8822"/>
                    <a:pt x="7047" y="8822"/>
                  </a:cubicBezTo>
                  <a:lnTo>
                    <a:pt x="2904" y="8822"/>
                  </a:lnTo>
                  <a:cubicBezTo>
                    <a:pt x="1932" y="8822"/>
                    <a:pt x="1142" y="8026"/>
                    <a:pt x="1142" y="7060"/>
                  </a:cubicBezTo>
                  <a:lnTo>
                    <a:pt x="1142" y="2917"/>
                  </a:lnTo>
                  <a:cubicBezTo>
                    <a:pt x="1142" y="1945"/>
                    <a:pt x="1932" y="1149"/>
                    <a:pt x="2904" y="1149"/>
                  </a:cubicBezTo>
                  <a:close/>
                  <a:moveTo>
                    <a:pt x="2904" y="0"/>
                  </a:moveTo>
                  <a:cubicBezTo>
                    <a:pt x="1306" y="0"/>
                    <a:pt x="1" y="1305"/>
                    <a:pt x="1" y="2904"/>
                  </a:cubicBezTo>
                  <a:lnTo>
                    <a:pt x="1" y="7047"/>
                  </a:lnTo>
                  <a:cubicBezTo>
                    <a:pt x="1" y="8646"/>
                    <a:pt x="1306" y="9951"/>
                    <a:pt x="2904" y="9951"/>
                  </a:cubicBezTo>
                  <a:lnTo>
                    <a:pt x="7047" y="9951"/>
                  </a:lnTo>
                  <a:cubicBezTo>
                    <a:pt x="8646" y="9951"/>
                    <a:pt x="9938" y="8659"/>
                    <a:pt x="9951" y="7047"/>
                  </a:cubicBezTo>
                  <a:lnTo>
                    <a:pt x="9951" y="2904"/>
                  </a:lnTo>
                  <a:cubicBezTo>
                    <a:pt x="9951" y="1305"/>
                    <a:pt x="8646" y="0"/>
                    <a:pt x="70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-1894225" y="2436025"/>
              <a:ext cx="248775" cy="248775"/>
            </a:xfrm>
            <a:custGeom>
              <a:avLst/>
              <a:gdLst/>
              <a:ahLst/>
              <a:cxnLst/>
              <a:rect l="l" t="t" r="r" b="b"/>
              <a:pathLst>
                <a:path w="9951" h="9951" extrusionOk="0">
                  <a:moveTo>
                    <a:pt x="7047" y="1149"/>
                  </a:moveTo>
                  <a:cubicBezTo>
                    <a:pt x="8019" y="1149"/>
                    <a:pt x="8809" y="1945"/>
                    <a:pt x="8809" y="2917"/>
                  </a:cubicBezTo>
                  <a:lnTo>
                    <a:pt x="8809" y="7060"/>
                  </a:lnTo>
                  <a:cubicBezTo>
                    <a:pt x="8809" y="8026"/>
                    <a:pt x="8019" y="8822"/>
                    <a:pt x="7047" y="8822"/>
                  </a:cubicBezTo>
                  <a:lnTo>
                    <a:pt x="2904" y="8822"/>
                  </a:lnTo>
                  <a:cubicBezTo>
                    <a:pt x="1932" y="8822"/>
                    <a:pt x="1142" y="8026"/>
                    <a:pt x="1142" y="7060"/>
                  </a:cubicBezTo>
                  <a:lnTo>
                    <a:pt x="1142" y="2917"/>
                  </a:lnTo>
                  <a:cubicBezTo>
                    <a:pt x="1142" y="1945"/>
                    <a:pt x="1932" y="1149"/>
                    <a:pt x="2904" y="1149"/>
                  </a:cubicBezTo>
                  <a:close/>
                  <a:moveTo>
                    <a:pt x="2904" y="0"/>
                  </a:moveTo>
                  <a:cubicBezTo>
                    <a:pt x="1305" y="0"/>
                    <a:pt x="0" y="1305"/>
                    <a:pt x="0" y="2904"/>
                  </a:cubicBezTo>
                  <a:lnTo>
                    <a:pt x="0" y="7047"/>
                  </a:lnTo>
                  <a:cubicBezTo>
                    <a:pt x="0" y="8646"/>
                    <a:pt x="1305" y="9951"/>
                    <a:pt x="2904" y="9951"/>
                  </a:cubicBezTo>
                  <a:lnTo>
                    <a:pt x="7047" y="9951"/>
                  </a:lnTo>
                  <a:cubicBezTo>
                    <a:pt x="8652" y="9951"/>
                    <a:pt x="9950" y="8659"/>
                    <a:pt x="9950" y="7047"/>
                  </a:cubicBezTo>
                  <a:lnTo>
                    <a:pt x="9950" y="2904"/>
                  </a:lnTo>
                  <a:cubicBezTo>
                    <a:pt x="9950" y="1305"/>
                    <a:pt x="8645" y="0"/>
                    <a:pt x="70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-1851650" y="2405800"/>
              <a:ext cx="283200" cy="218650"/>
            </a:xfrm>
            <a:custGeom>
              <a:avLst/>
              <a:gdLst/>
              <a:ahLst/>
              <a:cxnLst/>
              <a:rect l="l" t="t" r="r" b="b"/>
              <a:pathLst>
                <a:path w="11328" h="8746" extrusionOk="0">
                  <a:moveTo>
                    <a:pt x="10789" y="1"/>
                  </a:moveTo>
                  <a:cubicBezTo>
                    <a:pt x="10655" y="1"/>
                    <a:pt x="10520" y="55"/>
                    <a:pt x="10420" y="159"/>
                  </a:cubicBezTo>
                  <a:lnTo>
                    <a:pt x="3563" y="7506"/>
                  </a:lnTo>
                  <a:lnTo>
                    <a:pt x="940" y="4080"/>
                  </a:lnTo>
                  <a:cubicBezTo>
                    <a:pt x="843" y="3957"/>
                    <a:pt x="694" y="3890"/>
                    <a:pt x="546" y="3890"/>
                  </a:cubicBezTo>
                  <a:cubicBezTo>
                    <a:pt x="443" y="3890"/>
                    <a:pt x="340" y="3922"/>
                    <a:pt x="255" y="3989"/>
                  </a:cubicBezTo>
                  <a:cubicBezTo>
                    <a:pt x="39" y="4152"/>
                    <a:pt x="0" y="4465"/>
                    <a:pt x="163" y="4674"/>
                  </a:cubicBezTo>
                  <a:lnTo>
                    <a:pt x="3139" y="8563"/>
                  </a:lnTo>
                  <a:cubicBezTo>
                    <a:pt x="3230" y="8674"/>
                    <a:pt x="3360" y="8739"/>
                    <a:pt x="3504" y="8745"/>
                  </a:cubicBezTo>
                  <a:lnTo>
                    <a:pt x="3530" y="8745"/>
                  </a:lnTo>
                  <a:cubicBezTo>
                    <a:pt x="3674" y="8745"/>
                    <a:pt x="3804" y="8700"/>
                    <a:pt x="3889" y="8602"/>
                  </a:cubicBezTo>
                  <a:lnTo>
                    <a:pt x="11138" y="824"/>
                  </a:lnTo>
                  <a:cubicBezTo>
                    <a:pt x="11327" y="635"/>
                    <a:pt x="11314" y="322"/>
                    <a:pt x="11118" y="133"/>
                  </a:cubicBezTo>
                  <a:cubicBezTo>
                    <a:pt x="11026" y="44"/>
                    <a:pt x="10908" y="1"/>
                    <a:pt x="107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33"/>
          <p:cNvGrpSpPr/>
          <p:nvPr/>
        </p:nvGrpSpPr>
        <p:grpSpPr>
          <a:xfrm rot="-5400000">
            <a:off x="845925" y="4629150"/>
            <a:ext cx="102450" cy="527050"/>
            <a:chOff x="6741800" y="2199300"/>
            <a:chExt cx="102450" cy="527050"/>
          </a:xfrm>
        </p:grpSpPr>
        <p:sp>
          <p:nvSpPr>
            <p:cNvPr id="346" name="Google Shape;346;p33"/>
            <p:cNvSpPr/>
            <p:nvPr/>
          </p:nvSpPr>
          <p:spPr>
            <a:xfrm>
              <a:off x="6741800" y="2199300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0"/>
                  </a:moveTo>
                  <a:cubicBezTo>
                    <a:pt x="444" y="0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48"/>
                    <a:pt x="992" y="4548"/>
                  </a:cubicBezTo>
                  <a:lnTo>
                    <a:pt x="3112" y="4548"/>
                  </a:lnTo>
                  <a:cubicBezTo>
                    <a:pt x="3654" y="4548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0"/>
                    <a:pt x="3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6741800" y="2405800"/>
              <a:ext cx="102450" cy="113875"/>
            </a:xfrm>
            <a:custGeom>
              <a:avLst/>
              <a:gdLst/>
              <a:ahLst/>
              <a:cxnLst/>
              <a:rect l="l" t="t" r="r" b="b"/>
              <a:pathLst>
                <a:path w="4098" h="4555" extrusionOk="0">
                  <a:moveTo>
                    <a:pt x="992" y="1"/>
                  </a:moveTo>
                  <a:cubicBezTo>
                    <a:pt x="444" y="1"/>
                    <a:pt x="0" y="444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55"/>
                    <a:pt x="992" y="4555"/>
                  </a:cubicBezTo>
                  <a:lnTo>
                    <a:pt x="3112" y="4555"/>
                  </a:lnTo>
                  <a:cubicBezTo>
                    <a:pt x="3654" y="4555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44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6741800" y="2612625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1"/>
                  </a:moveTo>
                  <a:cubicBezTo>
                    <a:pt x="444" y="1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2"/>
                    <a:pt x="444" y="4549"/>
                    <a:pt x="992" y="4549"/>
                  </a:cubicBezTo>
                  <a:lnTo>
                    <a:pt x="3112" y="4549"/>
                  </a:lnTo>
                  <a:cubicBezTo>
                    <a:pt x="3654" y="4549"/>
                    <a:pt x="4098" y="4098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33"/>
          <p:cNvSpPr/>
          <p:nvPr/>
        </p:nvSpPr>
        <p:spPr>
          <a:xfrm>
            <a:off x="8043623" y="-329400"/>
            <a:ext cx="1414982" cy="1407173"/>
          </a:xfrm>
          <a:custGeom>
            <a:avLst/>
            <a:gdLst/>
            <a:ahLst/>
            <a:cxnLst/>
            <a:rect l="l" t="t" r="r" b="b"/>
            <a:pathLst>
              <a:path w="28449" h="28292" extrusionOk="0">
                <a:moveTo>
                  <a:pt x="14218" y="9331"/>
                </a:moveTo>
                <a:cubicBezTo>
                  <a:pt x="16873" y="9331"/>
                  <a:pt x="19033" y="11490"/>
                  <a:pt x="19033" y="14152"/>
                </a:cubicBezTo>
                <a:cubicBezTo>
                  <a:pt x="19039" y="16808"/>
                  <a:pt x="16886" y="18968"/>
                  <a:pt x="14218" y="18968"/>
                </a:cubicBezTo>
                <a:cubicBezTo>
                  <a:pt x="11556" y="18968"/>
                  <a:pt x="9396" y="16808"/>
                  <a:pt x="9396" y="14152"/>
                </a:cubicBezTo>
                <a:cubicBezTo>
                  <a:pt x="9396" y="11490"/>
                  <a:pt x="11556" y="9331"/>
                  <a:pt x="14218" y="9331"/>
                </a:cubicBezTo>
                <a:close/>
                <a:moveTo>
                  <a:pt x="17950" y="0"/>
                </a:moveTo>
                <a:lnTo>
                  <a:pt x="15588" y="2545"/>
                </a:lnTo>
                <a:cubicBezTo>
                  <a:pt x="15177" y="2499"/>
                  <a:pt x="14766" y="2480"/>
                  <a:pt x="14348" y="2480"/>
                </a:cubicBezTo>
                <a:cubicBezTo>
                  <a:pt x="13304" y="2480"/>
                  <a:pt x="12299" y="2617"/>
                  <a:pt x="11340" y="2878"/>
                </a:cubicBezTo>
                <a:lnTo>
                  <a:pt x="8632" y="731"/>
                </a:lnTo>
                <a:cubicBezTo>
                  <a:pt x="7608" y="1175"/>
                  <a:pt x="6649" y="1736"/>
                  <a:pt x="5768" y="2395"/>
                </a:cubicBezTo>
                <a:lnTo>
                  <a:pt x="6284" y="5814"/>
                </a:lnTo>
                <a:cubicBezTo>
                  <a:pt x="5272" y="6819"/>
                  <a:pt x="4444" y="8019"/>
                  <a:pt x="3869" y="9337"/>
                </a:cubicBezTo>
                <a:lnTo>
                  <a:pt x="496" y="10120"/>
                </a:lnTo>
                <a:cubicBezTo>
                  <a:pt x="216" y="11164"/>
                  <a:pt x="39" y="12247"/>
                  <a:pt x="0" y="13369"/>
                </a:cubicBezTo>
                <a:lnTo>
                  <a:pt x="2969" y="15085"/>
                </a:lnTo>
                <a:cubicBezTo>
                  <a:pt x="3126" y="16586"/>
                  <a:pt x="3563" y="18009"/>
                  <a:pt x="4241" y="19287"/>
                </a:cubicBezTo>
                <a:lnTo>
                  <a:pt x="2760" y="22406"/>
                </a:lnTo>
                <a:cubicBezTo>
                  <a:pt x="3393" y="23274"/>
                  <a:pt x="4130" y="24076"/>
                  <a:pt x="4946" y="24775"/>
                </a:cubicBezTo>
                <a:lnTo>
                  <a:pt x="8124" y="23528"/>
                </a:lnTo>
                <a:cubicBezTo>
                  <a:pt x="9370" y="24344"/>
                  <a:pt x="10799" y="24925"/>
                  <a:pt x="12325" y="25192"/>
                </a:cubicBezTo>
                <a:lnTo>
                  <a:pt x="13826" y="28285"/>
                </a:lnTo>
                <a:cubicBezTo>
                  <a:pt x="14002" y="28291"/>
                  <a:pt x="14185" y="28291"/>
                  <a:pt x="14361" y="28291"/>
                </a:cubicBezTo>
                <a:cubicBezTo>
                  <a:pt x="15262" y="28291"/>
                  <a:pt x="16142" y="28213"/>
                  <a:pt x="16997" y="28050"/>
                </a:cubicBezTo>
                <a:lnTo>
                  <a:pt x="18008" y="24775"/>
                </a:lnTo>
                <a:cubicBezTo>
                  <a:pt x="19483" y="24279"/>
                  <a:pt x="20821" y="23496"/>
                  <a:pt x="21956" y="22484"/>
                </a:cubicBezTo>
                <a:lnTo>
                  <a:pt x="25303" y="23235"/>
                </a:lnTo>
                <a:cubicBezTo>
                  <a:pt x="25988" y="22426"/>
                  <a:pt x="26588" y="21545"/>
                  <a:pt x="27084" y="20599"/>
                </a:cubicBezTo>
                <a:lnTo>
                  <a:pt x="25147" y="17754"/>
                </a:lnTo>
                <a:cubicBezTo>
                  <a:pt x="25551" y="16554"/>
                  <a:pt x="25792" y="15268"/>
                  <a:pt x="25792" y="13924"/>
                </a:cubicBezTo>
                <a:cubicBezTo>
                  <a:pt x="25792" y="13709"/>
                  <a:pt x="25779" y="13493"/>
                  <a:pt x="25773" y="13291"/>
                </a:cubicBezTo>
                <a:lnTo>
                  <a:pt x="28448" y="11138"/>
                </a:lnTo>
                <a:cubicBezTo>
                  <a:pt x="28239" y="10061"/>
                  <a:pt x="27913" y="9037"/>
                  <a:pt x="27476" y="8065"/>
                </a:cubicBezTo>
                <a:lnTo>
                  <a:pt x="24018" y="7804"/>
                </a:lnTo>
                <a:cubicBezTo>
                  <a:pt x="23235" y="6564"/>
                  <a:pt x="22217" y="5488"/>
                  <a:pt x="21029" y="4633"/>
                </a:cubicBezTo>
                <a:lnTo>
                  <a:pt x="21016" y="1181"/>
                </a:lnTo>
                <a:cubicBezTo>
                  <a:pt x="20057" y="672"/>
                  <a:pt x="19026" y="274"/>
                  <a:pt x="1795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4"/>
          <p:cNvSpPr/>
          <p:nvPr/>
        </p:nvSpPr>
        <p:spPr>
          <a:xfrm rot="900010">
            <a:off x="6538331" y="2694604"/>
            <a:ext cx="3318129" cy="3299886"/>
          </a:xfrm>
          <a:custGeom>
            <a:avLst/>
            <a:gdLst/>
            <a:ahLst/>
            <a:cxnLst/>
            <a:rect l="l" t="t" r="r" b="b"/>
            <a:pathLst>
              <a:path w="28449" h="28292" extrusionOk="0">
                <a:moveTo>
                  <a:pt x="14218" y="9331"/>
                </a:moveTo>
                <a:cubicBezTo>
                  <a:pt x="16873" y="9331"/>
                  <a:pt x="19033" y="11490"/>
                  <a:pt x="19033" y="14152"/>
                </a:cubicBezTo>
                <a:cubicBezTo>
                  <a:pt x="19039" y="16808"/>
                  <a:pt x="16886" y="18968"/>
                  <a:pt x="14218" y="18968"/>
                </a:cubicBezTo>
                <a:cubicBezTo>
                  <a:pt x="11556" y="18968"/>
                  <a:pt x="9396" y="16808"/>
                  <a:pt x="9396" y="14152"/>
                </a:cubicBezTo>
                <a:cubicBezTo>
                  <a:pt x="9396" y="11490"/>
                  <a:pt x="11556" y="9331"/>
                  <a:pt x="14218" y="9331"/>
                </a:cubicBezTo>
                <a:close/>
                <a:moveTo>
                  <a:pt x="17950" y="0"/>
                </a:moveTo>
                <a:lnTo>
                  <a:pt x="15588" y="2545"/>
                </a:lnTo>
                <a:cubicBezTo>
                  <a:pt x="15177" y="2499"/>
                  <a:pt x="14766" y="2480"/>
                  <a:pt x="14348" y="2480"/>
                </a:cubicBezTo>
                <a:cubicBezTo>
                  <a:pt x="13304" y="2480"/>
                  <a:pt x="12299" y="2617"/>
                  <a:pt x="11340" y="2878"/>
                </a:cubicBezTo>
                <a:lnTo>
                  <a:pt x="8632" y="731"/>
                </a:lnTo>
                <a:cubicBezTo>
                  <a:pt x="7608" y="1175"/>
                  <a:pt x="6649" y="1736"/>
                  <a:pt x="5768" y="2395"/>
                </a:cubicBezTo>
                <a:lnTo>
                  <a:pt x="6284" y="5814"/>
                </a:lnTo>
                <a:cubicBezTo>
                  <a:pt x="5272" y="6819"/>
                  <a:pt x="4444" y="8019"/>
                  <a:pt x="3869" y="9337"/>
                </a:cubicBezTo>
                <a:lnTo>
                  <a:pt x="496" y="10120"/>
                </a:lnTo>
                <a:cubicBezTo>
                  <a:pt x="216" y="11164"/>
                  <a:pt x="39" y="12247"/>
                  <a:pt x="0" y="13369"/>
                </a:cubicBezTo>
                <a:lnTo>
                  <a:pt x="2969" y="15085"/>
                </a:lnTo>
                <a:cubicBezTo>
                  <a:pt x="3126" y="16586"/>
                  <a:pt x="3563" y="18009"/>
                  <a:pt x="4241" y="19287"/>
                </a:cubicBezTo>
                <a:lnTo>
                  <a:pt x="2760" y="22406"/>
                </a:lnTo>
                <a:cubicBezTo>
                  <a:pt x="3393" y="23274"/>
                  <a:pt x="4130" y="24076"/>
                  <a:pt x="4946" y="24775"/>
                </a:cubicBezTo>
                <a:lnTo>
                  <a:pt x="8124" y="23528"/>
                </a:lnTo>
                <a:cubicBezTo>
                  <a:pt x="9370" y="24344"/>
                  <a:pt x="10799" y="24925"/>
                  <a:pt x="12325" y="25192"/>
                </a:cubicBezTo>
                <a:lnTo>
                  <a:pt x="13826" y="28285"/>
                </a:lnTo>
                <a:cubicBezTo>
                  <a:pt x="14002" y="28291"/>
                  <a:pt x="14185" y="28291"/>
                  <a:pt x="14361" y="28291"/>
                </a:cubicBezTo>
                <a:cubicBezTo>
                  <a:pt x="15262" y="28291"/>
                  <a:pt x="16142" y="28213"/>
                  <a:pt x="16997" y="28050"/>
                </a:cubicBezTo>
                <a:lnTo>
                  <a:pt x="18008" y="24775"/>
                </a:lnTo>
                <a:cubicBezTo>
                  <a:pt x="19483" y="24279"/>
                  <a:pt x="20821" y="23496"/>
                  <a:pt x="21956" y="22484"/>
                </a:cubicBezTo>
                <a:lnTo>
                  <a:pt x="25303" y="23235"/>
                </a:lnTo>
                <a:cubicBezTo>
                  <a:pt x="25988" y="22426"/>
                  <a:pt x="26588" y="21545"/>
                  <a:pt x="27084" y="20599"/>
                </a:cubicBezTo>
                <a:lnTo>
                  <a:pt x="25147" y="17754"/>
                </a:lnTo>
                <a:cubicBezTo>
                  <a:pt x="25551" y="16554"/>
                  <a:pt x="25792" y="15268"/>
                  <a:pt x="25792" y="13924"/>
                </a:cubicBezTo>
                <a:cubicBezTo>
                  <a:pt x="25792" y="13709"/>
                  <a:pt x="25779" y="13493"/>
                  <a:pt x="25773" y="13291"/>
                </a:cubicBezTo>
                <a:lnTo>
                  <a:pt x="28448" y="11138"/>
                </a:lnTo>
                <a:cubicBezTo>
                  <a:pt x="28239" y="10061"/>
                  <a:pt x="27913" y="9037"/>
                  <a:pt x="27476" y="8065"/>
                </a:cubicBezTo>
                <a:lnTo>
                  <a:pt x="24018" y="7804"/>
                </a:lnTo>
                <a:cubicBezTo>
                  <a:pt x="23235" y="6564"/>
                  <a:pt x="22217" y="5488"/>
                  <a:pt x="21029" y="4633"/>
                </a:cubicBezTo>
                <a:lnTo>
                  <a:pt x="21016" y="1181"/>
                </a:lnTo>
                <a:cubicBezTo>
                  <a:pt x="20057" y="672"/>
                  <a:pt x="19026" y="274"/>
                  <a:pt x="1795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5"/>
          <p:cNvGrpSpPr/>
          <p:nvPr/>
        </p:nvGrpSpPr>
        <p:grpSpPr>
          <a:xfrm>
            <a:off x="7821487" y="3725335"/>
            <a:ext cx="1910556" cy="1916132"/>
            <a:chOff x="4158670" y="562750"/>
            <a:chExt cx="2364550" cy="2371450"/>
          </a:xfrm>
        </p:grpSpPr>
        <p:sp>
          <p:nvSpPr>
            <p:cNvPr id="46" name="Google Shape;46;p5"/>
            <p:cNvSpPr/>
            <p:nvPr/>
          </p:nvSpPr>
          <p:spPr>
            <a:xfrm>
              <a:off x="4555870" y="1033400"/>
              <a:ext cx="1574350" cy="1425175"/>
            </a:xfrm>
            <a:custGeom>
              <a:avLst/>
              <a:gdLst/>
              <a:ahLst/>
              <a:cxnLst/>
              <a:rect l="l" t="t" r="r" b="b"/>
              <a:pathLst>
                <a:path w="62974" h="57007" extrusionOk="0">
                  <a:moveTo>
                    <a:pt x="31482" y="7001"/>
                  </a:moveTo>
                  <a:cubicBezTo>
                    <a:pt x="33532" y="7001"/>
                    <a:pt x="35616" y="7296"/>
                    <a:pt x="37680" y="7918"/>
                  </a:cubicBezTo>
                  <a:cubicBezTo>
                    <a:pt x="49046" y="11348"/>
                    <a:pt x="55496" y="23332"/>
                    <a:pt x="52066" y="34698"/>
                  </a:cubicBezTo>
                  <a:cubicBezTo>
                    <a:pt x="49267" y="43996"/>
                    <a:pt x="40736" y="50004"/>
                    <a:pt x="31502" y="50004"/>
                  </a:cubicBezTo>
                  <a:cubicBezTo>
                    <a:pt x="29449" y="50004"/>
                    <a:pt x="27362" y="49707"/>
                    <a:pt x="25294" y="49083"/>
                  </a:cubicBezTo>
                  <a:cubicBezTo>
                    <a:pt x="13929" y="45662"/>
                    <a:pt x="7479" y="33677"/>
                    <a:pt x="10900" y="22312"/>
                  </a:cubicBezTo>
                  <a:cubicBezTo>
                    <a:pt x="13707" y="13010"/>
                    <a:pt x="22244" y="7001"/>
                    <a:pt x="31482" y="7001"/>
                  </a:cubicBezTo>
                  <a:close/>
                  <a:moveTo>
                    <a:pt x="31484" y="0"/>
                  </a:moveTo>
                  <a:cubicBezTo>
                    <a:pt x="18759" y="0"/>
                    <a:pt x="7133" y="8601"/>
                    <a:pt x="3864" y="21484"/>
                  </a:cubicBezTo>
                  <a:cubicBezTo>
                    <a:pt x="1" y="36714"/>
                    <a:pt x="9238" y="52248"/>
                    <a:pt x="24467" y="56128"/>
                  </a:cubicBezTo>
                  <a:cubicBezTo>
                    <a:pt x="26810" y="56722"/>
                    <a:pt x="29161" y="57007"/>
                    <a:pt x="31475" y="57007"/>
                  </a:cubicBezTo>
                  <a:cubicBezTo>
                    <a:pt x="44201" y="57007"/>
                    <a:pt x="55827" y="48410"/>
                    <a:pt x="59102" y="35517"/>
                  </a:cubicBezTo>
                  <a:cubicBezTo>
                    <a:pt x="62974" y="20288"/>
                    <a:pt x="53737" y="4753"/>
                    <a:pt x="38499" y="882"/>
                  </a:cubicBezTo>
                  <a:cubicBezTo>
                    <a:pt x="36154" y="285"/>
                    <a:pt x="33800" y="0"/>
                    <a:pt x="314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4158670" y="562750"/>
              <a:ext cx="2364550" cy="2371450"/>
            </a:xfrm>
            <a:custGeom>
              <a:avLst/>
              <a:gdLst/>
              <a:ahLst/>
              <a:cxnLst/>
              <a:rect l="l" t="t" r="r" b="b"/>
              <a:pathLst>
                <a:path w="94582" h="94858" extrusionOk="0">
                  <a:moveTo>
                    <a:pt x="47305" y="17809"/>
                  </a:moveTo>
                  <a:cubicBezTo>
                    <a:pt x="49747" y="17809"/>
                    <a:pt x="52206" y="18115"/>
                    <a:pt x="54636" y="18736"/>
                  </a:cubicBezTo>
                  <a:cubicBezTo>
                    <a:pt x="62275" y="20671"/>
                    <a:pt x="68701" y="25475"/>
                    <a:pt x="72725" y="32246"/>
                  </a:cubicBezTo>
                  <a:cubicBezTo>
                    <a:pt x="76749" y="39025"/>
                    <a:pt x="77906" y="46961"/>
                    <a:pt x="75954" y="54600"/>
                  </a:cubicBezTo>
                  <a:cubicBezTo>
                    <a:pt x="74018" y="62239"/>
                    <a:pt x="69223" y="68664"/>
                    <a:pt x="62444" y="72689"/>
                  </a:cubicBezTo>
                  <a:cubicBezTo>
                    <a:pt x="57818" y="75440"/>
                    <a:pt x="52658" y="76849"/>
                    <a:pt x="47417" y="76849"/>
                  </a:cubicBezTo>
                  <a:cubicBezTo>
                    <a:pt x="44977" y="76849"/>
                    <a:pt x="42519" y="76543"/>
                    <a:pt x="40090" y="75926"/>
                  </a:cubicBezTo>
                  <a:cubicBezTo>
                    <a:pt x="32451" y="73990"/>
                    <a:pt x="26025" y="69187"/>
                    <a:pt x="22001" y="62407"/>
                  </a:cubicBezTo>
                  <a:cubicBezTo>
                    <a:pt x="17977" y="55636"/>
                    <a:pt x="16828" y="47700"/>
                    <a:pt x="18772" y="40061"/>
                  </a:cubicBezTo>
                  <a:cubicBezTo>
                    <a:pt x="20708" y="32423"/>
                    <a:pt x="25503" y="25997"/>
                    <a:pt x="32283" y="21965"/>
                  </a:cubicBezTo>
                  <a:cubicBezTo>
                    <a:pt x="36907" y="19220"/>
                    <a:pt x="42066" y="17809"/>
                    <a:pt x="47305" y="17809"/>
                  </a:cubicBezTo>
                  <a:close/>
                  <a:moveTo>
                    <a:pt x="54694" y="1"/>
                  </a:moveTo>
                  <a:cubicBezTo>
                    <a:pt x="53911" y="1"/>
                    <a:pt x="53390" y="456"/>
                    <a:pt x="52998" y="1522"/>
                  </a:cubicBezTo>
                  <a:cubicBezTo>
                    <a:pt x="51865" y="4575"/>
                    <a:pt x="50540" y="7555"/>
                    <a:pt x="49215" y="10543"/>
                  </a:cubicBezTo>
                  <a:cubicBezTo>
                    <a:pt x="49038" y="10928"/>
                    <a:pt x="48468" y="11330"/>
                    <a:pt x="48050" y="11394"/>
                  </a:cubicBezTo>
                  <a:cubicBezTo>
                    <a:pt x="45255" y="11748"/>
                    <a:pt x="42411" y="11852"/>
                    <a:pt x="39656" y="12358"/>
                  </a:cubicBezTo>
                  <a:cubicBezTo>
                    <a:pt x="39392" y="12405"/>
                    <a:pt x="39157" y="12429"/>
                    <a:pt x="38946" y="12429"/>
                  </a:cubicBezTo>
                  <a:cubicBezTo>
                    <a:pt x="38073" y="12429"/>
                    <a:pt x="37599" y="12023"/>
                    <a:pt x="37062" y="11169"/>
                  </a:cubicBezTo>
                  <a:cubicBezTo>
                    <a:pt x="35166" y="8181"/>
                    <a:pt x="33150" y="5265"/>
                    <a:pt x="30989" y="2028"/>
                  </a:cubicBezTo>
                  <a:cubicBezTo>
                    <a:pt x="26700" y="4277"/>
                    <a:pt x="22523" y="6470"/>
                    <a:pt x="18298" y="8695"/>
                  </a:cubicBezTo>
                  <a:cubicBezTo>
                    <a:pt x="18628" y="9539"/>
                    <a:pt x="18812" y="10021"/>
                    <a:pt x="19013" y="10503"/>
                  </a:cubicBezTo>
                  <a:cubicBezTo>
                    <a:pt x="20242" y="13458"/>
                    <a:pt x="21447" y="16446"/>
                    <a:pt x="22748" y="19386"/>
                  </a:cubicBezTo>
                  <a:cubicBezTo>
                    <a:pt x="23110" y="20222"/>
                    <a:pt x="22925" y="20687"/>
                    <a:pt x="22355" y="21370"/>
                  </a:cubicBezTo>
                  <a:cubicBezTo>
                    <a:pt x="20387" y="23716"/>
                    <a:pt x="18571" y="26174"/>
                    <a:pt x="16619" y="28519"/>
                  </a:cubicBezTo>
                  <a:cubicBezTo>
                    <a:pt x="16358" y="28836"/>
                    <a:pt x="15744" y="29080"/>
                    <a:pt x="15277" y="29080"/>
                  </a:cubicBezTo>
                  <a:cubicBezTo>
                    <a:pt x="15213" y="29080"/>
                    <a:pt x="15151" y="29075"/>
                    <a:pt x="15093" y="29065"/>
                  </a:cubicBezTo>
                  <a:cubicBezTo>
                    <a:pt x="12491" y="28615"/>
                    <a:pt x="9921" y="28021"/>
                    <a:pt x="7342" y="27515"/>
                  </a:cubicBezTo>
                  <a:cubicBezTo>
                    <a:pt x="6294" y="27310"/>
                    <a:pt x="5577" y="27174"/>
                    <a:pt x="5039" y="27174"/>
                  </a:cubicBezTo>
                  <a:cubicBezTo>
                    <a:pt x="4501" y="27174"/>
                    <a:pt x="4141" y="27310"/>
                    <a:pt x="3808" y="27651"/>
                  </a:cubicBezTo>
                  <a:lnTo>
                    <a:pt x="1" y="40351"/>
                  </a:lnTo>
                  <a:cubicBezTo>
                    <a:pt x="137" y="41033"/>
                    <a:pt x="756" y="41266"/>
                    <a:pt x="2274" y="41877"/>
                  </a:cubicBezTo>
                  <a:cubicBezTo>
                    <a:pt x="4989" y="42953"/>
                    <a:pt x="7712" y="44037"/>
                    <a:pt x="10394" y="45210"/>
                  </a:cubicBezTo>
                  <a:cubicBezTo>
                    <a:pt x="10820" y="45395"/>
                    <a:pt x="11238" y="46054"/>
                    <a:pt x="11286" y="46535"/>
                  </a:cubicBezTo>
                  <a:cubicBezTo>
                    <a:pt x="11599" y="49387"/>
                    <a:pt x="11744" y="52246"/>
                    <a:pt x="12073" y="55090"/>
                  </a:cubicBezTo>
                  <a:cubicBezTo>
                    <a:pt x="12170" y="55973"/>
                    <a:pt x="12089" y="56439"/>
                    <a:pt x="11302" y="56937"/>
                  </a:cubicBezTo>
                  <a:cubicBezTo>
                    <a:pt x="8137" y="58929"/>
                    <a:pt x="5021" y="61002"/>
                    <a:pt x="1928" y="63026"/>
                  </a:cubicBezTo>
                  <a:cubicBezTo>
                    <a:pt x="2707" y="66343"/>
                    <a:pt x="6603" y="73805"/>
                    <a:pt x="8692" y="75886"/>
                  </a:cubicBezTo>
                  <a:cubicBezTo>
                    <a:pt x="11969" y="74496"/>
                    <a:pt x="15342" y="73147"/>
                    <a:pt x="18660" y="71661"/>
                  </a:cubicBezTo>
                  <a:cubicBezTo>
                    <a:pt x="19068" y="71477"/>
                    <a:pt x="19397" y="71379"/>
                    <a:pt x="19698" y="71379"/>
                  </a:cubicBezTo>
                  <a:cubicBezTo>
                    <a:pt x="20160" y="71379"/>
                    <a:pt x="20557" y="71609"/>
                    <a:pt x="21077" y="72110"/>
                  </a:cubicBezTo>
                  <a:cubicBezTo>
                    <a:pt x="23077" y="74014"/>
                    <a:pt x="25246" y="75741"/>
                    <a:pt x="27447" y="77428"/>
                  </a:cubicBezTo>
                  <a:cubicBezTo>
                    <a:pt x="28339" y="78110"/>
                    <a:pt x="28813" y="78649"/>
                    <a:pt x="28515" y="79870"/>
                  </a:cubicBezTo>
                  <a:cubicBezTo>
                    <a:pt x="27776" y="83042"/>
                    <a:pt x="27214" y="86255"/>
                    <a:pt x="26523" y="89452"/>
                  </a:cubicBezTo>
                  <a:cubicBezTo>
                    <a:pt x="26331" y="90304"/>
                    <a:pt x="26499" y="90842"/>
                    <a:pt x="27343" y="91107"/>
                  </a:cubicBezTo>
                  <a:cubicBezTo>
                    <a:pt x="31319" y="92344"/>
                    <a:pt x="35295" y="93565"/>
                    <a:pt x="39279" y="94794"/>
                  </a:cubicBezTo>
                  <a:cubicBezTo>
                    <a:pt x="39423" y="94838"/>
                    <a:pt x="39549" y="94858"/>
                    <a:pt x="39660" y="94858"/>
                  </a:cubicBezTo>
                  <a:cubicBezTo>
                    <a:pt x="40298" y="94858"/>
                    <a:pt x="40440" y="94203"/>
                    <a:pt x="40652" y="93717"/>
                  </a:cubicBezTo>
                  <a:cubicBezTo>
                    <a:pt x="41889" y="90802"/>
                    <a:pt x="43142" y="87894"/>
                    <a:pt x="44283" y="84938"/>
                  </a:cubicBezTo>
                  <a:cubicBezTo>
                    <a:pt x="44709" y="83838"/>
                    <a:pt x="45287" y="83468"/>
                    <a:pt x="46476" y="83428"/>
                  </a:cubicBezTo>
                  <a:cubicBezTo>
                    <a:pt x="49672" y="83323"/>
                    <a:pt x="52845" y="83010"/>
                    <a:pt x="56275" y="82769"/>
                  </a:cubicBezTo>
                  <a:cubicBezTo>
                    <a:pt x="58307" y="85854"/>
                    <a:pt x="60548" y="89251"/>
                    <a:pt x="62846" y="92745"/>
                  </a:cubicBezTo>
                  <a:cubicBezTo>
                    <a:pt x="67464" y="91219"/>
                    <a:pt x="71633" y="88914"/>
                    <a:pt x="75569" y="85894"/>
                  </a:cubicBezTo>
                  <a:cubicBezTo>
                    <a:pt x="74010" y="82151"/>
                    <a:pt x="72444" y="78392"/>
                    <a:pt x="71071" y="75090"/>
                  </a:cubicBezTo>
                  <a:cubicBezTo>
                    <a:pt x="73424" y="72102"/>
                    <a:pt x="75673" y="69379"/>
                    <a:pt x="77754" y="66536"/>
                  </a:cubicBezTo>
                  <a:cubicBezTo>
                    <a:pt x="78199" y="65924"/>
                    <a:pt x="78575" y="65694"/>
                    <a:pt x="79104" y="65694"/>
                  </a:cubicBezTo>
                  <a:cubicBezTo>
                    <a:pt x="79290" y="65694"/>
                    <a:pt x="79495" y="65723"/>
                    <a:pt x="79729" y="65773"/>
                  </a:cubicBezTo>
                  <a:cubicBezTo>
                    <a:pt x="82878" y="66464"/>
                    <a:pt x="86027" y="67058"/>
                    <a:pt x="89167" y="67717"/>
                  </a:cubicBezTo>
                  <a:cubicBezTo>
                    <a:pt x="89390" y="67764"/>
                    <a:pt x="89594" y="67799"/>
                    <a:pt x="89778" y="67799"/>
                  </a:cubicBezTo>
                  <a:cubicBezTo>
                    <a:pt x="90159" y="67799"/>
                    <a:pt x="90461" y="67649"/>
                    <a:pt x="90694" y="67146"/>
                  </a:cubicBezTo>
                  <a:cubicBezTo>
                    <a:pt x="92453" y="63395"/>
                    <a:pt x="93882" y="59548"/>
                    <a:pt x="94453" y="55411"/>
                  </a:cubicBezTo>
                  <a:cubicBezTo>
                    <a:pt x="94581" y="54487"/>
                    <a:pt x="94252" y="54126"/>
                    <a:pt x="93489" y="53813"/>
                  </a:cubicBezTo>
                  <a:cubicBezTo>
                    <a:pt x="90429" y="52552"/>
                    <a:pt x="87392" y="51234"/>
                    <a:pt x="84332" y="49981"/>
                  </a:cubicBezTo>
                  <a:cubicBezTo>
                    <a:pt x="83585" y="49676"/>
                    <a:pt x="83280" y="49355"/>
                    <a:pt x="83207" y="48455"/>
                  </a:cubicBezTo>
                  <a:cubicBezTo>
                    <a:pt x="82975" y="45307"/>
                    <a:pt x="82605" y="42174"/>
                    <a:pt x="82155" y="39065"/>
                  </a:cubicBezTo>
                  <a:cubicBezTo>
                    <a:pt x="82043" y="38270"/>
                    <a:pt x="82292" y="37957"/>
                    <a:pt x="82854" y="37587"/>
                  </a:cubicBezTo>
                  <a:cubicBezTo>
                    <a:pt x="85979" y="35531"/>
                    <a:pt x="89079" y="33451"/>
                    <a:pt x="92276" y="31322"/>
                  </a:cubicBezTo>
                  <a:cubicBezTo>
                    <a:pt x="90653" y="26776"/>
                    <a:pt x="88589" y="22559"/>
                    <a:pt x="85625" y="18671"/>
                  </a:cubicBezTo>
                  <a:cubicBezTo>
                    <a:pt x="81802" y="20270"/>
                    <a:pt x="78003" y="21844"/>
                    <a:pt x="74364" y="23362"/>
                  </a:cubicBezTo>
                  <a:cubicBezTo>
                    <a:pt x="71304" y="20824"/>
                    <a:pt x="68332" y="18358"/>
                    <a:pt x="65159" y="15724"/>
                  </a:cubicBezTo>
                  <a:cubicBezTo>
                    <a:pt x="65721" y="12912"/>
                    <a:pt x="66388" y="9683"/>
                    <a:pt x="67006" y="6446"/>
                  </a:cubicBezTo>
                  <a:cubicBezTo>
                    <a:pt x="67504" y="3779"/>
                    <a:pt x="67890" y="4133"/>
                    <a:pt x="65215" y="3008"/>
                  </a:cubicBezTo>
                  <a:cubicBezTo>
                    <a:pt x="64966" y="2896"/>
                    <a:pt x="64741" y="2695"/>
                    <a:pt x="64516" y="2551"/>
                  </a:cubicBezTo>
                  <a:cubicBezTo>
                    <a:pt x="62123" y="1828"/>
                    <a:pt x="59737" y="1113"/>
                    <a:pt x="57343" y="390"/>
                  </a:cubicBezTo>
                  <a:cubicBezTo>
                    <a:pt x="56781" y="326"/>
                    <a:pt x="56195" y="350"/>
                    <a:pt x="55681" y="181"/>
                  </a:cubicBezTo>
                  <a:cubicBezTo>
                    <a:pt x="55311" y="64"/>
                    <a:pt x="54985" y="1"/>
                    <a:pt x="546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5"/>
          <p:cNvGrpSpPr/>
          <p:nvPr/>
        </p:nvGrpSpPr>
        <p:grpSpPr>
          <a:xfrm>
            <a:off x="7682181" y="3901316"/>
            <a:ext cx="1159693" cy="1078186"/>
            <a:chOff x="4095400" y="1163225"/>
            <a:chExt cx="494075" cy="459350"/>
          </a:xfrm>
        </p:grpSpPr>
        <p:sp>
          <p:nvSpPr>
            <p:cNvPr id="49" name="Google Shape;49;p5"/>
            <p:cNvSpPr/>
            <p:nvPr/>
          </p:nvSpPr>
          <p:spPr>
            <a:xfrm>
              <a:off x="4095400" y="1163225"/>
              <a:ext cx="328450" cy="191650"/>
            </a:xfrm>
            <a:custGeom>
              <a:avLst/>
              <a:gdLst/>
              <a:ahLst/>
              <a:cxnLst/>
              <a:rect l="l" t="t" r="r" b="b"/>
              <a:pathLst>
                <a:path w="13138" h="7666" extrusionOk="0">
                  <a:moveTo>
                    <a:pt x="1" y="0"/>
                  </a:moveTo>
                  <a:lnTo>
                    <a:pt x="1" y="7665"/>
                  </a:lnTo>
                  <a:lnTo>
                    <a:pt x="13137" y="7665"/>
                  </a:lnTo>
                  <a:lnTo>
                    <a:pt x="13137" y="3256"/>
                  </a:lnTo>
                  <a:lnTo>
                    <a:pt x="98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4336300" y="1163225"/>
              <a:ext cx="87550" cy="102400"/>
            </a:xfrm>
            <a:custGeom>
              <a:avLst/>
              <a:gdLst/>
              <a:ahLst/>
              <a:cxnLst/>
              <a:rect l="l" t="t" r="r" b="b"/>
              <a:pathLst>
                <a:path w="3502" h="4096" extrusionOk="0">
                  <a:moveTo>
                    <a:pt x="0" y="0"/>
                  </a:moveTo>
                  <a:lnTo>
                    <a:pt x="0" y="4095"/>
                  </a:lnTo>
                  <a:lnTo>
                    <a:pt x="3501" y="4095"/>
                  </a:lnTo>
                  <a:lnTo>
                    <a:pt x="3501" y="3307"/>
                  </a:lnTo>
                  <a:lnTo>
                    <a:pt x="223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756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4342425" y="1163225"/>
              <a:ext cx="81425" cy="82700"/>
            </a:xfrm>
            <a:custGeom>
              <a:avLst/>
              <a:gdLst/>
              <a:ahLst/>
              <a:cxnLst/>
              <a:rect l="l" t="t" r="r" b="b"/>
              <a:pathLst>
                <a:path w="3257" h="3308" extrusionOk="0">
                  <a:moveTo>
                    <a:pt x="1" y="0"/>
                  </a:moveTo>
                  <a:lnTo>
                    <a:pt x="1" y="3307"/>
                  </a:lnTo>
                  <a:lnTo>
                    <a:pt x="3256" y="33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4126675" y="1223475"/>
              <a:ext cx="158100" cy="11725"/>
            </a:xfrm>
            <a:custGeom>
              <a:avLst/>
              <a:gdLst/>
              <a:ahLst/>
              <a:cxnLst/>
              <a:rect l="l" t="t" r="r" b="b"/>
              <a:pathLst>
                <a:path w="6324" h="469" extrusionOk="0">
                  <a:moveTo>
                    <a:pt x="235" y="1"/>
                  </a:moveTo>
                  <a:cubicBezTo>
                    <a:pt x="104" y="1"/>
                    <a:pt x="1" y="103"/>
                    <a:pt x="1" y="235"/>
                  </a:cubicBezTo>
                  <a:cubicBezTo>
                    <a:pt x="1" y="360"/>
                    <a:pt x="104" y="469"/>
                    <a:pt x="235" y="469"/>
                  </a:cubicBezTo>
                  <a:lnTo>
                    <a:pt x="6089" y="469"/>
                  </a:lnTo>
                  <a:cubicBezTo>
                    <a:pt x="6220" y="469"/>
                    <a:pt x="6318" y="360"/>
                    <a:pt x="6323" y="235"/>
                  </a:cubicBezTo>
                  <a:cubicBezTo>
                    <a:pt x="6323" y="103"/>
                    <a:pt x="6220" y="1"/>
                    <a:pt x="60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4126675" y="1253025"/>
              <a:ext cx="158100" cy="11875"/>
            </a:xfrm>
            <a:custGeom>
              <a:avLst/>
              <a:gdLst/>
              <a:ahLst/>
              <a:cxnLst/>
              <a:rect l="l" t="t" r="r" b="b"/>
              <a:pathLst>
                <a:path w="6324" h="475" extrusionOk="0">
                  <a:moveTo>
                    <a:pt x="235" y="1"/>
                  </a:moveTo>
                  <a:cubicBezTo>
                    <a:pt x="104" y="1"/>
                    <a:pt x="1" y="109"/>
                    <a:pt x="1" y="235"/>
                  </a:cubicBezTo>
                  <a:cubicBezTo>
                    <a:pt x="1" y="366"/>
                    <a:pt x="104" y="475"/>
                    <a:pt x="235" y="475"/>
                  </a:cubicBezTo>
                  <a:lnTo>
                    <a:pt x="6089" y="475"/>
                  </a:lnTo>
                  <a:cubicBezTo>
                    <a:pt x="6220" y="475"/>
                    <a:pt x="6318" y="366"/>
                    <a:pt x="6323" y="235"/>
                  </a:cubicBezTo>
                  <a:cubicBezTo>
                    <a:pt x="6323" y="109"/>
                    <a:pt x="6220" y="1"/>
                    <a:pt x="60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4126675" y="1284300"/>
              <a:ext cx="158100" cy="11725"/>
            </a:xfrm>
            <a:custGeom>
              <a:avLst/>
              <a:gdLst/>
              <a:ahLst/>
              <a:cxnLst/>
              <a:rect l="l" t="t" r="r" b="b"/>
              <a:pathLst>
                <a:path w="6324" h="469" extrusionOk="0">
                  <a:moveTo>
                    <a:pt x="235" y="1"/>
                  </a:moveTo>
                  <a:cubicBezTo>
                    <a:pt x="104" y="1"/>
                    <a:pt x="1" y="109"/>
                    <a:pt x="1" y="235"/>
                  </a:cubicBezTo>
                  <a:cubicBezTo>
                    <a:pt x="1" y="366"/>
                    <a:pt x="104" y="469"/>
                    <a:pt x="235" y="469"/>
                  </a:cubicBezTo>
                  <a:lnTo>
                    <a:pt x="6089" y="469"/>
                  </a:lnTo>
                  <a:cubicBezTo>
                    <a:pt x="6220" y="469"/>
                    <a:pt x="6318" y="366"/>
                    <a:pt x="6323" y="235"/>
                  </a:cubicBezTo>
                  <a:cubicBezTo>
                    <a:pt x="6323" y="109"/>
                    <a:pt x="6220" y="1"/>
                    <a:pt x="60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4239900" y="1168225"/>
              <a:ext cx="19750" cy="19725"/>
            </a:xfrm>
            <a:custGeom>
              <a:avLst/>
              <a:gdLst/>
              <a:ahLst/>
              <a:cxnLst/>
              <a:rect l="l" t="t" r="r" b="b"/>
              <a:pathLst>
                <a:path w="790" h="789" extrusionOk="0">
                  <a:moveTo>
                    <a:pt x="395" y="0"/>
                  </a:moveTo>
                  <a:cubicBezTo>
                    <a:pt x="178" y="0"/>
                    <a:pt x="1" y="177"/>
                    <a:pt x="1" y="394"/>
                  </a:cubicBezTo>
                  <a:cubicBezTo>
                    <a:pt x="1" y="611"/>
                    <a:pt x="178" y="788"/>
                    <a:pt x="395" y="788"/>
                  </a:cubicBezTo>
                  <a:cubicBezTo>
                    <a:pt x="612" y="788"/>
                    <a:pt x="789" y="611"/>
                    <a:pt x="789" y="394"/>
                  </a:cubicBezTo>
                  <a:cubicBezTo>
                    <a:pt x="789" y="177"/>
                    <a:pt x="612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4258325" y="1390250"/>
              <a:ext cx="331150" cy="232325"/>
            </a:xfrm>
            <a:custGeom>
              <a:avLst/>
              <a:gdLst/>
              <a:ahLst/>
              <a:cxnLst/>
              <a:rect l="l" t="t" r="r" b="b"/>
              <a:pathLst>
                <a:path w="13246" h="9293" extrusionOk="0">
                  <a:moveTo>
                    <a:pt x="834" y="0"/>
                  </a:moveTo>
                  <a:lnTo>
                    <a:pt x="1" y="7956"/>
                  </a:lnTo>
                  <a:lnTo>
                    <a:pt x="12686" y="9293"/>
                  </a:lnTo>
                  <a:lnTo>
                    <a:pt x="13245" y="3964"/>
                  </a:lnTo>
                  <a:cubicBezTo>
                    <a:pt x="12331" y="2828"/>
                    <a:pt x="11817" y="2194"/>
                    <a:pt x="10898" y="1057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4272475" y="1406250"/>
              <a:ext cx="303850" cy="198625"/>
            </a:xfrm>
            <a:custGeom>
              <a:avLst/>
              <a:gdLst/>
              <a:ahLst/>
              <a:cxnLst/>
              <a:rect l="l" t="t" r="r" b="b"/>
              <a:pathLst>
                <a:path w="12154" h="7945" extrusionOk="0">
                  <a:moveTo>
                    <a:pt x="708" y="0"/>
                  </a:moveTo>
                  <a:lnTo>
                    <a:pt x="0" y="6705"/>
                  </a:lnTo>
                  <a:lnTo>
                    <a:pt x="11737" y="7945"/>
                  </a:lnTo>
                  <a:lnTo>
                    <a:pt x="12154" y="4015"/>
                  </a:lnTo>
                  <a:lnTo>
                    <a:pt x="9858" y="3775"/>
                  </a:lnTo>
                  <a:lnTo>
                    <a:pt x="10155" y="98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4335150" y="1463300"/>
              <a:ext cx="166375" cy="28800"/>
            </a:xfrm>
            <a:custGeom>
              <a:avLst/>
              <a:gdLst/>
              <a:ahLst/>
              <a:cxnLst/>
              <a:rect l="l" t="t" r="r" b="b"/>
              <a:pathLst>
                <a:path w="6655" h="1152" extrusionOk="0">
                  <a:moveTo>
                    <a:pt x="262" y="1"/>
                  </a:moveTo>
                  <a:cubicBezTo>
                    <a:pt x="137" y="1"/>
                    <a:pt x="28" y="99"/>
                    <a:pt x="12" y="231"/>
                  </a:cubicBezTo>
                  <a:cubicBezTo>
                    <a:pt x="0" y="362"/>
                    <a:pt x="97" y="494"/>
                    <a:pt x="240" y="505"/>
                  </a:cubicBezTo>
                  <a:lnTo>
                    <a:pt x="6363" y="1151"/>
                  </a:lnTo>
                  <a:cubicBezTo>
                    <a:pt x="6370" y="1151"/>
                    <a:pt x="6377" y="1151"/>
                    <a:pt x="6384" y="1151"/>
                  </a:cubicBezTo>
                  <a:cubicBezTo>
                    <a:pt x="6518" y="1151"/>
                    <a:pt x="6631" y="1052"/>
                    <a:pt x="6637" y="922"/>
                  </a:cubicBezTo>
                  <a:cubicBezTo>
                    <a:pt x="6654" y="785"/>
                    <a:pt x="6551" y="659"/>
                    <a:pt x="6408" y="642"/>
                  </a:cubicBezTo>
                  <a:lnTo>
                    <a:pt x="292" y="3"/>
                  </a:lnTo>
                  <a:cubicBezTo>
                    <a:pt x="282" y="1"/>
                    <a:pt x="272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4331575" y="1496850"/>
              <a:ext cx="166375" cy="28800"/>
            </a:xfrm>
            <a:custGeom>
              <a:avLst/>
              <a:gdLst/>
              <a:ahLst/>
              <a:cxnLst/>
              <a:rect l="l" t="t" r="r" b="b"/>
              <a:pathLst>
                <a:path w="6655" h="1152" extrusionOk="0">
                  <a:moveTo>
                    <a:pt x="262" y="1"/>
                  </a:moveTo>
                  <a:cubicBezTo>
                    <a:pt x="137" y="1"/>
                    <a:pt x="28" y="99"/>
                    <a:pt x="12" y="231"/>
                  </a:cubicBezTo>
                  <a:cubicBezTo>
                    <a:pt x="1" y="363"/>
                    <a:pt x="98" y="494"/>
                    <a:pt x="240" y="505"/>
                  </a:cubicBezTo>
                  <a:lnTo>
                    <a:pt x="6363" y="1151"/>
                  </a:lnTo>
                  <a:cubicBezTo>
                    <a:pt x="6371" y="1151"/>
                    <a:pt x="6378" y="1152"/>
                    <a:pt x="6386" y="1152"/>
                  </a:cubicBezTo>
                  <a:cubicBezTo>
                    <a:pt x="6519" y="1152"/>
                    <a:pt x="6632" y="1057"/>
                    <a:pt x="6637" y="922"/>
                  </a:cubicBezTo>
                  <a:cubicBezTo>
                    <a:pt x="6654" y="785"/>
                    <a:pt x="6551" y="660"/>
                    <a:pt x="6409" y="642"/>
                  </a:cubicBezTo>
                  <a:lnTo>
                    <a:pt x="292" y="3"/>
                  </a:lnTo>
                  <a:cubicBezTo>
                    <a:pt x="282" y="2"/>
                    <a:pt x="272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4328000" y="1532150"/>
              <a:ext cx="166375" cy="28800"/>
            </a:xfrm>
            <a:custGeom>
              <a:avLst/>
              <a:gdLst/>
              <a:ahLst/>
              <a:cxnLst/>
              <a:rect l="l" t="t" r="r" b="b"/>
              <a:pathLst>
                <a:path w="6655" h="1152" extrusionOk="0">
                  <a:moveTo>
                    <a:pt x="270" y="1"/>
                  </a:moveTo>
                  <a:cubicBezTo>
                    <a:pt x="142" y="1"/>
                    <a:pt x="28" y="95"/>
                    <a:pt x="12" y="230"/>
                  </a:cubicBezTo>
                  <a:cubicBezTo>
                    <a:pt x="1" y="367"/>
                    <a:pt x="98" y="493"/>
                    <a:pt x="241" y="510"/>
                  </a:cubicBezTo>
                  <a:lnTo>
                    <a:pt x="6363" y="1149"/>
                  </a:lnTo>
                  <a:cubicBezTo>
                    <a:pt x="6372" y="1151"/>
                    <a:pt x="6382" y="1151"/>
                    <a:pt x="6391" y="1151"/>
                  </a:cubicBezTo>
                  <a:cubicBezTo>
                    <a:pt x="6512" y="1151"/>
                    <a:pt x="6627" y="1048"/>
                    <a:pt x="6637" y="921"/>
                  </a:cubicBezTo>
                  <a:cubicBezTo>
                    <a:pt x="6654" y="790"/>
                    <a:pt x="6552" y="658"/>
                    <a:pt x="6409" y="647"/>
                  </a:cubicBezTo>
                  <a:lnTo>
                    <a:pt x="292" y="1"/>
                  </a:lnTo>
                  <a:cubicBezTo>
                    <a:pt x="285" y="1"/>
                    <a:pt x="27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4388125" y="1426375"/>
              <a:ext cx="19575" cy="19575"/>
            </a:xfrm>
            <a:custGeom>
              <a:avLst/>
              <a:gdLst/>
              <a:ahLst/>
              <a:cxnLst/>
              <a:rect l="l" t="t" r="r" b="b"/>
              <a:pathLst>
                <a:path w="783" h="783" extrusionOk="0">
                  <a:moveTo>
                    <a:pt x="394" y="0"/>
                  </a:moveTo>
                  <a:cubicBezTo>
                    <a:pt x="177" y="0"/>
                    <a:pt x="0" y="177"/>
                    <a:pt x="0" y="394"/>
                  </a:cubicBezTo>
                  <a:cubicBezTo>
                    <a:pt x="0" y="606"/>
                    <a:pt x="177" y="783"/>
                    <a:pt x="394" y="783"/>
                  </a:cubicBezTo>
                  <a:cubicBezTo>
                    <a:pt x="611" y="783"/>
                    <a:pt x="783" y="606"/>
                    <a:pt x="783" y="394"/>
                  </a:cubicBezTo>
                  <a:cubicBezTo>
                    <a:pt x="783" y="177"/>
                    <a:pt x="611" y="0"/>
                    <a:pt x="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5"/>
          <p:cNvSpPr/>
          <p:nvPr/>
        </p:nvSpPr>
        <p:spPr>
          <a:xfrm>
            <a:off x="-417625" y="-236575"/>
            <a:ext cx="1780907" cy="1771079"/>
          </a:xfrm>
          <a:custGeom>
            <a:avLst/>
            <a:gdLst/>
            <a:ahLst/>
            <a:cxnLst/>
            <a:rect l="l" t="t" r="r" b="b"/>
            <a:pathLst>
              <a:path w="28449" h="28292" extrusionOk="0">
                <a:moveTo>
                  <a:pt x="14218" y="9331"/>
                </a:moveTo>
                <a:cubicBezTo>
                  <a:pt x="16873" y="9331"/>
                  <a:pt x="19033" y="11490"/>
                  <a:pt x="19033" y="14152"/>
                </a:cubicBezTo>
                <a:cubicBezTo>
                  <a:pt x="19039" y="16808"/>
                  <a:pt x="16886" y="18968"/>
                  <a:pt x="14218" y="18968"/>
                </a:cubicBezTo>
                <a:cubicBezTo>
                  <a:pt x="11556" y="18968"/>
                  <a:pt x="9396" y="16808"/>
                  <a:pt x="9396" y="14152"/>
                </a:cubicBezTo>
                <a:cubicBezTo>
                  <a:pt x="9396" y="11490"/>
                  <a:pt x="11556" y="9331"/>
                  <a:pt x="14218" y="9331"/>
                </a:cubicBezTo>
                <a:close/>
                <a:moveTo>
                  <a:pt x="17950" y="0"/>
                </a:moveTo>
                <a:lnTo>
                  <a:pt x="15588" y="2545"/>
                </a:lnTo>
                <a:cubicBezTo>
                  <a:pt x="15177" y="2499"/>
                  <a:pt x="14766" y="2480"/>
                  <a:pt x="14348" y="2480"/>
                </a:cubicBezTo>
                <a:cubicBezTo>
                  <a:pt x="13304" y="2480"/>
                  <a:pt x="12299" y="2617"/>
                  <a:pt x="11340" y="2878"/>
                </a:cubicBezTo>
                <a:lnTo>
                  <a:pt x="8632" y="731"/>
                </a:lnTo>
                <a:cubicBezTo>
                  <a:pt x="7608" y="1175"/>
                  <a:pt x="6649" y="1736"/>
                  <a:pt x="5768" y="2395"/>
                </a:cubicBezTo>
                <a:lnTo>
                  <a:pt x="6284" y="5814"/>
                </a:lnTo>
                <a:cubicBezTo>
                  <a:pt x="5272" y="6819"/>
                  <a:pt x="4444" y="8019"/>
                  <a:pt x="3869" y="9337"/>
                </a:cubicBezTo>
                <a:lnTo>
                  <a:pt x="496" y="10120"/>
                </a:lnTo>
                <a:cubicBezTo>
                  <a:pt x="216" y="11164"/>
                  <a:pt x="39" y="12247"/>
                  <a:pt x="0" y="13369"/>
                </a:cubicBezTo>
                <a:lnTo>
                  <a:pt x="2969" y="15085"/>
                </a:lnTo>
                <a:cubicBezTo>
                  <a:pt x="3126" y="16586"/>
                  <a:pt x="3563" y="18009"/>
                  <a:pt x="4241" y="19287"/>
                </a:cubicBezTo>
                <a:lnTo>
                  <a:pt x="2760" y="22406"/>
                </a:lnTo>
                <a:cubicBezTo>
                  <a:pt x="3393" y="23274"/>
                  <a:pt x="4130" y="24076"/>
                  <a:pt x="4946" y="24775"/>
                </a:cubicBezTo>
                <a:lnTo>
                  <a:pt x="8124" y="23528"/>
                </a:lnTo>
                <a:cubicBezTo>
                  <a:pt x="9370" y="24344"/>
                  <a:pt x="10799" y="24925"/>
                  <a:pt x="12325" y="25192"/>
                </a:cubicBezTo>
                <a:lnTo>
                  <a:pt x="13826" y="28285"/>
                </a:lnTo>
                <a:cubicBezTo>
                  <a:pt x="14002" y="28291"/>
                  <a:pt x="14185" y="28291"/>
                  <a:pt x="14361" y="28291"/>
                </a:cubicBezTo>
                <a:cubicBezTo>
                  <a:pt x="15262" y="28291"/>
                  <a:pt x="16142" y="28213"/>
                  <a:pt x="16997" y="28050"/>
                </a:cubicBezTo>
                <a:lnTo>
                  <a:pt x="18008" y="24775"/>
                </a:lnTo>
                <a:cubicBezTo>
                  <a:pt x="19483" y="24279"/>
                  <a:pt x="20821" y="23496"/>
                  <a:pt x="21956" y="22484"/>
                </a:cubicBezTo>
                <a:lnTo>
                  <a:pt x="25303" y="23235"/>
                </a:lnTo>
                <a:cubicBezTo>
                  <a:pt x="25988" y="22426"/>
                  <a:pt x="26588" y="21545"/>
                  <a:pt x="27084" y="20599"/>
                </a:cubicBezTo>
                <a:lnTo>
                  <a:pt x="25147" y="17754"/>
                </a:lnTo>
                <a:cubicBezTo>
                  <a:pt x="25551" y="16554"/>
                  <a:pt x="25792" y="15268"/>
                  <a:pt x="25792" y="13924"/>
                </a:cubicBezTo>
                <a:cubicBezTo>
                  <a:pt x="25792" y="13709"/>
                  <a:pt x="25779" y="13493"/>
                  <a:pt x="25773" y="13291"/>
                </a:cubicBezTo>
                <a:lnTo>
                  <a:pt x="28448" y="11138"/>
                </a:lnTo>
                <a:cubicBezTo>
                  <a:pt x="28239" y="10061"/>
                  <a:pt x="27913" y="9037"/>
                  <a:pt x="27476" y="8065"/>
                </a:cubicBezTo>
                <a:lnTo>
                  <a:pt x="24018" y="7804"/>
                </a:lnTo>
                <a:cubicBezTo>
                  <a:pt x="23235" y="6564"/>
                  <a:pt x="22217" y="5488"/>
                  <a:pt x="21029" y="4633"/>
                </a:cubicBezTo>
                <a:lnTo>
                  <a:pt x="21016" y="1181"/>
                </a:lnTo>
                <a:cubicBezTo>
                  <a:pt x="20057" y="672"/>
                  <a:pt x="19026" y="274"/>
                  <a:pt x="1795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5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title" idx="2"/>
          </p:nvPr>
        </p:nvSpPr>
        <p:spPr>
          <a:xfrm>
            <a:off x="1884550" y="3006075"/>
            <a:ext cx="25326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1"/>
          </p:nvPr>
        </p:nvSpPr>
        <p:spPr>
          <a:xfrm>
            <a:off x="1884551" y="3150950"/>
            <a:ext cx="2580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title" idx="3"/>
          </p:nvPr>
        </p:nvSpPr>
        <p:spPr>
          <a:xfrm>
            <a:off x="4679450" y="3006075"/>
            <a:ext cx="2580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4"/>
          </p:nvPr>
        </p:nvSpPr>
        <p:spPr>
          <a:xfrm>
            <a:off x="4679439" y="3150950"/>
            <a:ext cx="2580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5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8472452" y="-291024"/>
            <a:ext cx="1016310" cy="1014462"/>
          </a:xfrm>
          <a:custGeom>
            <a:avLst/>
            <a:gdLst/>
            <a:ahLst/>
            <a:cxnLst/>
            <a:rect l="l" t="t" r="r" b="b"/>
            <a:pathLst>
              <a:path w="75352" h="75215" extrusionOk="0">
                <a:moveTo>
                  <a:pt x="37927" y="13833"/>
                </a:moveTo>
                <a:cubicBezTo>
                  <a:pt x="40442" y="13833"/>
                  <a:pt x="42967" y="14238"/>
                  <a:pt x="45423" y="15053"/>
                </a:cubicBezTo>
                <a:cubicBezTo>
                  <a:pt x="51423" y="17053"/>
                  <a:pt x="56307" y="21270"/>
                  <a:pt x="59134" y="26932"/>
                </a:cubicBezTo>
                <a:cubicBezTo>
                  <a:pt x="61978" y="32595"/>
                  <a:pt x="62444" y="39021"/>
                  <a:pt x="60444" y="45021"/>
                </a:cubicBezTo>
                <a:cubicBezTo>
                  <a:pt x="58444" y="51029"/>
                  <a:pt x="54227" y="55897"/>
                  <a:pt x="48572" y="58740"/>
                </a:cubicBezTo>
                <a:cubicBezTo>
                  <a:pt x="45224" y="60422"/>
                  <a:pt x="41609" y="61269"/>
                  <a:pt x="37973" y="61269"/>
                </a:cubicBezTo>
                <a:cubicBezTo>
                  <a:pt x="35459" y="61269"/>
                  <a:pt x="32936" y="60864"/>
                  <a:pt x="30483" y="60050"/>
                </a:cubicBezTo>
                <a:cubicBezTo>
                  <a:pt x="24475" y="58050"/>
                  <a:pt x="19599" y="53833"/>
                  <a:pt x="16764" y="48170"/>
                </a:cubicBezTo>
                <a:cubicBezTo>
                  <a:pt x="13928" y="42507"/>
                  <a:pt x="13463" y="36081"/>
                  <a:pt x="15463" y="30073"/>
                </a:cubicBezTo>
                <a:cubicBezTo>
                  <a:pt x="17455" y="24073"/>
                  <a:pt x="21672" y="19205"/>
                  <a:pt x="27326" y="16362"/>
                </a:cubicBezTo>
                <a:cubicBezTo>
                  <a:pt x="30675" y="14681"/>
                  <a:pt x="34289" y="13833"/>
                  <a:pt x="37927" y="13833"/>
                </a:cubicBezTo>
                <a:close/>
                <a:moveTo>
                  <a:pt x="46146" y="0"/>
                </a:moveTo>
                <a:cubicBezTo>
                  <a:pt x="44660" y="2988"/>
                  <a:pt x="43182" y="5936"/>
                  <a:pt x="41768" y="8771"/>
                </a:cubicBezTo>
                <a:cubicBezTo>
                  <a:pt x="38572" y="8836"/>
                  <a:pt x="35471" y="8900"/>
                  <a:pt x="32162" y="8972"/>
                </a:cubicBezTo>
                <a:cubicBezTo>
                  <a:pt x="31021" y="6972"/>
                  <a:pt x="29736" y="4651"/>
                  <a:pt x="28403" y="2362"/>
                </a:cubicBezTo>
                <a:cubicBezTo>
                  <a:pt x="27732" y="1208"/>
                  <a:pt x="27631" y="768"/>
                  <a:pt x="27141" y="768"/>
                </a:cubicBezTo>
                <a:cubicBezTo>
                  <a:pt x="26833" y="768"/>
                  <a:pt x="26372" y="942"/>
                  <a:pt x="25519" y="1221"/>
                </a:cubicBezTo>
                <a:cubicBezTo>
                  <a:pt x="25310" y="1285"/>
                  <a:pt x="25069" y="1277"/>
                  <a:pt x="24852" y="1309"/>
                </a:cubicBezTo>
                <a:cubicBezTo>
                  <a:pt x="23021" y="2129"/>
                  <a:pt x="21198" y="2948"/>
                  <a:pt x="19366" y="3767"/>
                </a:cubicBezTo>
                <a:cubicBezTo>
                  <a:pt x="18997" y="4016"/>
                  <a:pt x="18651" y="4337"/>
                  <a:pt x="18242" y="4522"/>
                </a:cubicBezTo>
                <a:cubicBezTo>
                  <a:pt x="17190" y="4972"/>
                  <a:pt x="16876" y="5574"/>
                  <a:pt x="17318" y="6747"/>
                </a:cubicBezTo>
                <a:cubicBezTo>
                  <a:pt x="18234" y="9197"/>
                  <a:pt x="18997" y="11711"/>
                  <a:pt x="19760" y="14209"/>
                </a:cubicBezTo>
                <a:cubicBezTo>
                  <a:pt x="19856" y="14539"/>
                  <a:pt x="19728" y="15085"/>
                  <a:pt x="19495" y="15342"/>
                </a:cubicBezTo>
                <a:cubicBezTo>
                  <a:pt x="17985" y="17029"/>
                  <a:pt x="16322" y="18587"/>
                  <a:pt x="14908" y="20346"/>
                </a:cubicBezTo>
                <a:cubicBezTo>
                  <a:pt x="14448" y="20918"/>
                  <a:pt x="14053" y="21141"/>
                  <a:pt x="13555" y="21141"/>
                </a:cubicBezTo>
                <a:cubicBezTo>
                  <a:pt x="13305" y="21141"/>
                  <a:pt x="13030" y="21085"/>
                  <a:pt x="12708" y="20988"/>
                </a:cubicBezTo>
                <a:cubicBezTo>
                  <a:pt x="9993" y="20161"/>
                  <a:pt x="7229" y="19462"/>
                  <a:pt x="4209" y="18627"/>
                </a:cubicBezTo>
                <a:cubicBezTo>
                  <a:pt x="2788" y="22242"/>
                  <a:pt x="1406" y="25776"/>
                  <a:pt x="0" y="29350"/>
                </a:cubicBezTo>
                <a:cubicBezTo>
                  <a:pt x="643" y="29695"/>
                  <a:pt x="1012" y="29880"/>
                  <a:pt x="1382" y="30073"/>
                </a:cubicBezTo>
                <a:cubicBezTo>
                  <a:pt x="3695" y="31230"/>
                  <a:pt x="5993" y="32402"/>
                  <a:pt x="8322" y="33511"/>
                </a:cubicBezTo>
                <a:cubicBezTo>
                  <a:pt x="8989" y="33816"/>
                  <a:pt x="9117" y="34210"/>
                  <a:pt x="9125" y="34925"/>
                </a:cubicBezTo>
                <a:cubicBezTo>
                  <a:pt x="9157" y="37374"/>
                  <a:pt x="9358" y="39824"/>
                  <a:pt x="9406" y="42274"/>
                </a:cubicBezTo>
                <a:cubicBezTo>
                  <a:pt x="9414" y="42652"/>
                  <a:pt x="9093" y="43198"/>
                  <a:pt x="8764" y="43399"/>
                </a:cubicBezTo>
                <a:cubicBezTo>
                  <a:pt x="6948" y="44491"/>
                  <a:pt x="5077" y="45479"/>
                  <a:pt x="3245" y="46531"/>
                </a:cubicBezTo>
                <a:cubicBezTo>
                  <a:pt x="1759" y="47383"/>
                  <a:pt x="1205" y="47704"/>
                  <a:pt x="1165" y="48467"/>
                </a:cubicBezTo>
                <a:lnTo>
                  <a:pt x="5519" y="58218"/>
                </a:lnTo>
                <a:cubicBezTo>
                  <a:pt x="5678" y="58343"/>
                  <a:pt x="5844" y="58398"/>
                  <a:pt x="6050" y="58398"/>
                </a:cubicBezTo>
                <a:cubicBezTo>
                  <a:pt x="6415" y="58398"/>
                  <a:pt x="6904" y="58223"/>
                  <a:pt x="7695" y="57945"/>
                </a:cubicBezTo>
                <a:cubicBezTo>
                  <a:pt x="9920" y="57174"/>
                  <a:pt x="12137" y="56403"/>
                  <a:pt x="14378" y="55696"/>
                </a:cubicBezTo>
                <a:cubicBezTo>
                  <a:pt x="14449" y="55675"/>
                  <a:pt x="14529" y="55666"/>
                  <a:pt x="14615" y="55666"/>
                </a:cubicBezTo>
                <a:cubicBezTo>
                  <a:pt x="14959" y="55666"/>
                  <a:pt x="15390" y="55821"/>
                  <a:pt x="15615" y="56033"/>
                </a:cubicBezTo>
                <a:cubicBezTo>
                  <a:pt x="17302" y="57600"/>
                  <a:pt x="18884" y="59262"/>
                  <a:pt x="20579" y="60813"/>
                </a:cubicBezTo>
                <a:cubicBezTo>
                  <a:pt x="21101" y="61287"/>
                  <a:pt x="21302" y="61624"/>
                  <a:pt x="21085" y="62339"/>
                </a:cubicBezTo>
                <a:cubicBezTo>
                  <a:pt x="20210" y="65206"/>
                  <a:pt x="19407" y="68098"/>
                  <a:pt x="18595" y="70957"/>
                </a:cubicBezTo>
                <a:cubicBezTo>
                  <a:pt x="20812" y="72564"/>
                  <a:pt x="27093" y="75046"/>
                  <a:pt x="29455" y="75215"/>
                </a:cubicBezTo>
                <a:cubicBezTo>
                  <a:pt x="30724" y="72660"/>
                  <a:pt x="32057" y="70058"/>
                  <a:pt x="33294" y="67407"/>
                </a:cubicBezTo>
                <a:cubicBezTo>
                  <a:pt x="33644" y="66641"/>
                  <a:pt x="33993" y="66399"/>
                  <a:pt x="34795" y="66399"/>
                </a:cubicBezTo>
                <a:cubicBezTo>
                  <a:pt x="34860" y="66399"/>
                  <a:pt x="34927" y="66400"/>
                  <a:pt x="34997" y="66403"/>
                </a:cubicBezTo>
                <a:cubicBezTo>
                  <a:pt x="35681" y="66438"/>
                  <a:pt x="36365" y="66453"/>
                  <a:pt x="37049" y="66453"/>
                </a:cubicBezTo>
                <a:cubicBezTo>
                  <a:pt x="38589" y="66453"/>
                  <a:pt x="40129" y="66377"/>
                  <a:pt x="41664" y="66283"/>
                </a:cubicBezTo>
                <a:cubicBezTo>
                  <a:pt x="41808" y="66272"/>
                  <a:pt x="41944" y="66266"/>
                  <a:pt x="42072" y="66266"/>
                </a:cubicBezTo>
                <a:cubicBezTo>
                  <a:pt x="42739" y="66266"/>
                  <a:pt x="43209" y="66444"/>
                  <a:pt x="43600" y="67198"/>
                </a:cubicBezTo>
                <a:cubicBezTo>
                  <a:pt x="44821" y="69512"/>
                  <a:pt x="46178" y="71761"/>
                  <a:pt x="47431" y="74066"/>
                </a:cubicBezTo>
                <a:cubicBezTo>
                  <a:pt x="47673" y="74509"/>
                  <a:pt x="47935" y="74754"/>
                  <a:pt x="48304" y="74754"/>
                </a:cubicBezTo>
                <a:cubicBezTo>
                  <a:pt x="48450" y="74754"/>
                  <a:pt x="48612" y="74716"/>
                  <a:pt x="48797" y="74636"/>
                </a:cubicBezTo>
                <a:lnTo>
                  <a:pt x="57986" y="70596"/>
                </a:lnTo>
                <a:cubicBezTo>
                  <a:pt x="58733" y="70267"/>
                  <a:pt x="58403" y="69704"/>
                  <a:pt x="58251" y="69222"/>
                </a:cubicBezTo>
                <a:cubicBezTo>
                  <a:pt x="57472" y="66805"/>
                  <a:pt x="56709" y="64379"/>
                  <a:pt x="55841" y="61985"/>
                </a:cubicBezTo>
                <a:cubicBezTo>
                  <a:pt x="55520" y="61086"/>
                  <a:pt x="55672" y="60564"/>
                  <a:pt x="56387" y="59905"/>
                </a:cubicBezTo>
                <a:cubicBezTo>
                  <a:pt x="58275" y="58170"/>
                  <a:pt x="60042" y="56307"/>
                  <a:pt x="62002" y="54363"/>
                </a:cubicBezTo>
                <a:cubicBezTo>
                  <a:pt x="64853" y="55166"/>
                  <a:pt x="67994" y="56050"/>
                  <a:pt x="71223" y="56965"/>
                </a:cubicBezTo>
                <a:cubicBezTo>
                  <a:pt x="73223" y="53608"/>
                  <a:pt x="74548" y="50025"/>
                  <a:pt x="75352" y="46122"/>
                </a:cubicBezTo>
                <a:cubicBezTo>
                  <a:pt x="72428" y="44660"/>
                  <a:pt x="69512" y="43206"/>
                  <a:pt x="66942" y="41921"/>
                </a:cubicBezTo>
                <a:cubicBezTo>
                  <a:pt x="66797" y="38868"/>
                  <a:pt x="66741" y="36025"/>
                  <a:pt x="66508" y="33206"/>
                </a:cubicBezTo>
                <a:cubicBezTo>
                  <a:pt x="66436" y="32394"/>
                  <a:pt x="66661" y="32065"/>
                  <a:pt x="67311" y="31704"/>
                </a:cubicBezTo>
                <a:cubicBezTo>
                  <a:pt x="69576" y="30467"/>
                  <a:pt x="71809" y="29173"/>
                  <a:pt x="74066" y="27912"/>
                </a:cubicBezTo>
                <a:cubicBezTo>
                  <a:pt x="74556" y="27647"/>
                  <a:pt x="74870" y="27406"/>
                  <a:pt x="74693" y="26772"/>
                </a:cubicBezTo>
                <a:cubicBezTo>
                  <a:pt x="73785" y="23567"/>
                  <a:pt x="72621" y="20482"/>
                  <a:pt x="70797" y="17671"/>
                </a:cubicBezTo>
                <a:cubicBezTo>
                  <a:pt x="70520" y="17261"/>
                  <a:pt x="70258" y="17102"/>
                  <a:pt x="69929" y="17102"/>
                </a:cubicBezTo>
                <a:cubicBezTo>
                  <a:pt x="69763" y="17102"/>
                  <a:pt x="69579" y="17143"/>
                  <a:pt x="69368" y="17213"/>
                </a:cubicBezTo>
                <a:cubicBezTo>
                  <a:pt x="66845" y="18057"/>
                  <a:pt x="64307" y="18852"/>
                  <a:pt x="61801" y="19695"/>
                </a:cubicBezTo>
                <a:cubicBezTo>
                  <a:pt x="61575" y="19772"/>
                  <a:pt x="61385" y="19816"/>
                  <a:pt x="61210" y="19816"/>
                </a:cubicBezTo>
                <a:cubicBezTo>
                  <a:pt x="60907" y="19816"/>
                  <a:pt x="60649" y="19684"/>
                  <a:pt x="60323" y="19358"/>
                </a:cubicBezTo>
                <a:cubicBezTo>
                  <a:pt x="58524" y="17575"/>
                  <a:pt x="56660" y="15864"/>
                  <a:pt x="54749" y="14209"/>
                </a:cubicBezTo>
                <a:cubicBezTo>
                  <a:pt x="54259" y="13792"/>
                  <a:pt x="54251" y="13470"/>
                  <a:pt x="54395" y="12948"/>
                </a:cubicBezTo>
                <a:cubicBezTo>
                  <a:pt x="55215" y="10056"/>
                  <a:pt x="56002" y="7165"/>
                  <a:pt x="56829" y="4193"/>
                </a:cubicBezTo>
                <a:cubicBezTo>
                  <a:pt x="53456" y="2281"/>
                  <a:pt x="49978" y="803"/>
                  <a:pt x="4614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71;p6"/>
          <p:cNvGrpSpPr/>
          <p:nvPr/>
        </p:nvGrpSpPr>
        <p:grpSpPr>
          <a:xfrm>
            <a:off x="159875" y="3847825"/>
            <a:ext cx="102450" cy="527050"/>
            <a:chOff x="6741800" y="2199300"/>
            <a:chExt cx="102450" cy="527050"/>
          </a:xfrm>
        </p:grpSpPr>
        <p:sp>
          <p:nvSpPr>
            <p:cNvPr id="72" name="Google Shape;72;p6"/>
            <p:cNvSpPr/>
            <p:nvPr/>
          </p:nvSpPr>
          <p:spPr>
            <a:xfrm>
              <a:off x="6741800" y="2199300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0"/>
                  </a:moveTo>
                  <a:cubicBezTo>
                    <a:pt x="444" y="0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48"/>
                    <a:pt x="992" y="4548"/>
                  </a:cubicBezTo>
                  <a:lnTo>
                    <a:pt x="3112" y="4548"/>
                  </a:lnTo>
                  <a:cubicBezTo>
                    <a:pt x="3654" y="4548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0"/>
                    <a:pt x="3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6741800" y="2405800"/>
              <a:ext cx="102450" cy="113875"/>
            </a:xfrm>
            <a:custGeom>
              <a:avLst/>
              <a:gdLst/>
              <a:ahLst/>
              <a:cxnLst/>
              <a:rect l="l" t="t" r="r" b="b"/>
              <a:pathLst>
                <a:path w="4098" h="4555" extrusionOk="0">
                  <a:moveTo>
                    <a:pt x="992" y="1"/>
                  </a:moveTo>
                  <a:cubicBezTo>
                    <a:pt x="444" y="1"/>
                    <a:pt x="0" y="444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55"/>
                    <a:pt x="992" y="4555"/>
                  </a:cubicBezTo>
                  <a:lnTo>
                    <a:pt x="3112" y="4555"/>
                  </a:lnTo>
                  <a:cubicBezTo>
                    <a:pt x="3654" y="4555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44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6741800" y="2612625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1"/>
                  </a:moveTo>
                  <a:cubicBezTo>
                    <a:pt x="444" y="1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2"/>
                    <a:pt x="444" y="4549"/>
                    <a:pt x="992" y="4549"/>
                  </a:cubicBezTo>
                  <a:lnTo>
                    <a:pt x="3112" y="4549"/>
                  </a:lnTo>
                  <a:cubicBezTo>
                    <a:pt x="3654" y="4549"/>
                    <a:pt x="4098" y="4098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75;p6"/>
          <p:cNvGrpSpPr/>
          <p:nvPr/>
        </p:nvGrpSpPr>
        <p:grpSpPr>
          <a:xfrm rot="445227">
            <a:off x="-511948" y="4382114"/>
            <a:ext cx="1274820" cy="1249670"/>
            <a:chOff x="4742225" y="948050"/>
            <a:chExt cx="883275" cy="865850"/>
          </a:xfrm>
        </p:grpSpPr>
        <p:sp>
          <p:nvSpPr>
            <p:cNvPr id="76" name="Google Shape;76;p6"/>
            <p:cNvSpPr/>
            <p:nvPr/>
          </p:nvSpPr>
          <p:spPr>
            <a:xfrm>
              <a:off x="4742225" y="948050"/>
              <a:ext cx="883275" cy="865850"/>
            </a:xfrm>
            <a:custGeom>
              <a:avLst/>
              <a:gdLst/>
              <a:ahLst/>
              <a:cxnLst/>
              <a:rect l="l" t="t" r="r" b="b"/>
              <a:pathLst>
                <a:path w="35331" h="34634" extrusionOk="0">
                  <a:moveTo>
                    <a:pt x="17666" y="10395"/>
                  </a:moveTo>
                  <a:cubicBezTo>
                    <a:pt x="21492" y="10395"/>
                    <a:pt x="24588" y="13496"/>
                    <a:pt x="24588" y="17317"/>
                  </a:cubicBezTo>
                  <a:cubicBezTo>
                    <a:pt x="24593" y="21144"/>
                    <a:pt x="21492" y="24251"/>
                    <a:pt x="17666" y="24251"/>
                  </a:cubicBezTo>
                  <a:cubicBezTo>
                    <a:pt x="13839" y="24251"/>
                    <a:pt x="10738" y="21144"/>
                    <a:pt x="10738" y="17317"/>
                  </a:cubicBezTo>
                  <a:cubicBezTo>
                    <a:pt x="10738" y="13491"/>
                    <a:pt x="13845" y="10395"/>
                    <a:pt x="17666" y="10395"/>
                  </a:cubicBezTo>
                  <a:close/>
                  <a:moveTo>
                    <a:pt x="14119" y="0"/>
                  </a:moveTo>
                  <a:cubicBezTo>
                    <a:pt x="13114" y="206"/>
                    <a:pt x="12143" y="492"/>
                    <a:pt x="11206" y="863"/>
                  </a:cubicBezTo>
                  <a:lnTo>
                    <a:pt x="11217" y="4312"/>
                  </a:lnTo>
                  <a:cubicBezTo>
                    <a:pt x="9978" y="4924"/>
                    <a:pt x="8847" y="5712"/>
                    <a:pt x="7848" y="6631"/>
                  </a:cubicBezTo>
                  <a:lnTo>
                    <a:pt x="4632" y="5386"/>
                  </a:lnTo>
                  <a:cubicBezTo>
                    <a:pt x="3947" y="6140"/>
                    <a:pt x="3324" y="6940"/>
                    <a:pt x="2782" y="7796"/>
                  </a:cubicBezTo>
                  <a:lnTo>
                    <a:pt x="4809" y="10578"/>
                  </a:lnTo>
                  <a:cubicBezTo>
                    <a:pt x="4181" y="11777"/>
                    <a:pt x="3718" y="13068"/>
                    <a:pt x="3439" y="14444"/>
                  </a:cubicBezTo>
                  <a:lnTo>
                    <a:pt x="115" y="15324"/>
                  </a:lnTo>
                  <a:cubicBezTo>
                    <a:pt x="40" y="15975"/>
                    <a:pt x="0" y="16638"/>
                    <a:pt x="0" y="17311"/>
                  </a:cubicBezTo>
                  <a:cubicBezTo>
                    <a:pt x="0" y="17671"/>
                    <a:pt x="12" y="18020"/>
                    <a:pt x="35" y="18368"/>
                  </a:cubicBezTo>
                  <a:lnTo>
                    <a:pt x="3313" y="19430"/>
                  </a:lnTo>
                  <a:cubicBezTo>
                    <a:pt x="3513" y="20818"/>
                    <a:pt x="3913" y="22132"/>
                    <a:pt x="4478" y="23360"/>
                  </a:cubicBezTo>
                  <a:lnTo>
                    <a:pt x="2308" y="26033"/>
                  </a:lnTo>
                  <a:cubicBezTo>
                    <a:pt x="2805" y="26918"/>
                    <a:pt x="3387" y="27757"/>
                    <a:pt x="4027" y="28540"/>
                  </a:cubicBezTo>
                  <a:lnTo>
                    <a:pt x="7305" y="27472"/>
                  </a:lnTo>
                  <a:cubicBezTo>
                    <a:pt x="8259" y="28449"/>
                    <a:pt x="9356" y="29294"/>
                    <a:pt x="10555" y="29962"/>
                  </a:cubicBezTo>
                  <a:lnTo>
                    <a:pt x="10366" y="33406"/>
                  </a:lnTo>
                  <a:cubicBezTo>
                    <a:pt x="11280" y="33817"/>
                    <a:pt x="12240" y="34160"/>
                    <a:pt x="13228" y="34417"/>
                  </a:cubicBezTo>
                  <a:lnTo>
                    <a:pt x="15255" y="31624"/>
                  </a:lnTo>
                  <a:cubicBezTo>
                    <a:pt x="16044" y="31761"/>
                    <a:pt x="16855" y="31824"/>
                    <a:pt x="17683" y="31824"/>
                  </a:cubicBezTo>
                  <a:cubicBezTo>
                    <a:pt x="18248" y="31824"/>
                    <a:pt x="18808" y="31790"/>
                    <a:pt x="19350" y="31733"/>
                  </a:cubicBezTo>
                  <a:lnTo>
                    <a:pt x="21218" y="34634"/>
                  </a:lnTo>
                  <a:cubicBezTo>
                    <a:pt x="22223" y="34423"/>
                    <a:pt x="23194" y="34137"/>
                    <a:pt x="24131" y="33766"/>
                  </a:cubicBezTo>
                  <a:lnTo>
                    <a:pt x="24125" y="30322"/>
                  </a:lnTo>
                  <a:cubicBezTo>
                    <a:pt x="25359" y="29705"/>
                    <a:pt x="26495" y="28923"/>
                    <a:pt x="27495" y="27997"/>
                  </a:cubicBezTo>
                  <a:lnTo>
                    <a:pt x="30705" y="29242"/>
                  </a:lnTo>
                  <a:cubicBezTo>
                    <a:pt x="31390" y="28494"/>
                    <a:pt x="32012" y="27695"/>
                    <a:pt x="32555" y="26838"/>
                  </a:cubicBezTo>
                  <a:lnTo>
                    <a:pt x="30528" y="24051"/>
                  </a:lnTo>
                  <a:cubicBezTo>
                    <a:pt x="31156" y="22851"/>
                    <a:pt x="31618" y="21561"/>
                    <a:pt x="31898" y="20190"/>
                  </a:cubicBezTo>
                  <a:lnTo>
                    <a:pt x="35217" y="19305"/>
                  </a:lnTo>
                  <a:cubicBezTo>
                    <a:pt x="35291" y="18654"/>
                    <a:pt x="35331" y="17991"/>
                    <a:pt x="35331" y="17317"/>
                  </a:cubicBezTo>
                  <a:cubicBezTo>
                    <a:pt x="35331" y="16963"/>
                    <a:pt x="35319" y="16615"/>
                    <a:pt x="35296" y="16261"/>
                  </a:cubicBezTo>
                  <a:lnTo>
                    <a:pt x="32018" y="15198"/>
                  </a:lnTo>
                  <a:cubicBezTo>
                    <a:pt x="31818" y="13816"/>
                    <a:pt x="31418" y="12503"/>
                    <a:pt x="30859" y="11275"/>
                  </a:cubicBezTo>
                  <a:lnTo>
                    <a:pt x="33029" y="8596"/>
                  </a:lnTo>
                  <a:cubicBezTo>
                    <a:pt x="32526" y="7711"/>
                    <a:pt x="31950" y="6871"/>
                    <a:pt x="31304" y="6089"/>
                  </a:cubicBezTo>
                  <a:lnTo>
                    <a:pt x="28032" y="7157"/>
                  </a:lnTo>
                  <a:cubicBezTo>
                    <a:pt x="27072" y="6180"/>
                    <a:pt x="25981" y="5341"/>
                    <a:pt x="24782" y="4667"/>
                  </a:cubicBezTo>
                  <a:lnTo>
                    <a:pt x="24965" y="1228"/>
                  </a:lnTo>
                  <a:cubicBezTo>
                    <a:pt x="24051" y="811"/>
                    <a:pt x="23097" y="469"/>
                    <a:pt x="22103" y="212"/>
                  </a:cubicBezTo>
                  <a:lnTo>
                    <a:pt x="20081" y="3005"/>
                  </a:lnTo>
                  <a:cubicBezTo>
                    <a:pt x="19299" y="2868"/>
                    <a:pt x="18482" y="2805"/>
                    <a:pt x="17654" y="2805"/>
                  </a:cubicBezTo>
                  <a:cubicBezTo>
                    <a:pt x="17089" y="2805"/>
                    <a:pt x="16535" y="2839"/>
                    <a:pt x="15992" y="2896"/>
                  </a:cubicBezTo>
                  <a:lnTo>
                    <a:pt x="141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5410175" y="1274550"/>
              <a:ext cx="88100" cy="306475"/>
            </a:xfrm>
            <a:custGeom>
              <a:avLst/>
              <a:gdLst/>
              <a:ahLst/>
              <a:cxnLst/>
              <a:rect l="l" t="t" r="r" b="b"/>
              <a:pathLst>
                <a:path w="3524" h="12259" extrusionOk="0">
                  <a:moveTo>
                    <a:pt x="2513" y="0"/>
                  </a:moveTo>
                  <a:cubicBezTo>
                    <a:pt x="2475" y="0"/>
                    <a:pt x="2436" y="6"/>
                    <a:pt x="2399" y="19"/>
                  </a:cubicBezTo>
                  <a:cubicBezTo>
                    <a:pt x="2210" y="82"/>
                    <a:pt x="2113" y="288"/>
                    <a:pt x="2176" y="476"/>
                  </a:cubicBezTo>
                  <a:cubicBezTo>
                    <a:pt x="2587" y="1687"/>
                    <a:pt x="2804" y="2966"/>
                    <a:pt x="2804" y="4257"/>
                  </a:cubicBezTo>
                  <a:cubicBezTo>
                    <a:pt x="2804" y="6964"/>
                    <a:pt x="1856" y="9597"/>
                    <a:pt x="126" y="11676"/>
                  </a:cubicBezTo>
                  <a:cubicBezTo>
                    <a:pt x="0" y="11825"/>
                    <a:pt x="17" y="12047"/>
                    <a:pt x="171" y="12173"/>
                  </a:cubicBezTo>
                  <a:cubicBezTo>
                    <a:pt x="234" y="12236"/>
                    <a:pt x="320" y="12259"/>
                    <a:pt x="400" y="12259"/>
                  </a:cubicBezTo>
                  <a:cubicBezTo>
                    <a:pt x="497" y="12259"/>
                    <a:pt x="600" y="12219"/>
                    <a:pt x="685" y="12127"/>
                  </a:cubicBezTo>
                  <a:cubicBezTo>
                    <a:pt x="2519" y="9923"/>
                    <a:pt x="3524" y="7119"/>
                    <a:pt x="3524" y="4251"/>
                  </a:cubicBezTo>
                  <a:cubicBezTo>
                    <a:pt x="3524" y="2881"/>
                    <a:pt x="3295" y="1527"/>
                    <a:pt x="2856" y="242"/>
                  </a:cubicBezTo>
                  <a:cubicBezTo>
                    <a:pt x="2801" y="92"/>
                    <a:pt x="2660" y="0"/>
                    <a:pt x="2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5281950" y="1090850"/>
              <a:ext cx="122825" cy="81400"/>
            </a:xfrm>
            <a:custGeom>
              <a:avLst/>
              <a:gdLst/>
              <a:ahLst/>
              <a:cxnLst/>
              <a:rect l="l" t="t" r="r" b="b"/>
              <a:pathLst>
                <a:path w="4913" h="3256" extrusionOk="0">
                  <a:moveTo>
                    <a:pt x="399" y="1"/>
                  </a:moveTo>
                  <a:cubicBezTo>
                    <a:pt x="254" y="1"/>
                    <a:pt x="117" y="91"/>
                    <a:pt x="63" y="234"/>
                  </a:cubicBezTo>
                  <a:cubicBezTo>
                    <a:pt x="0" y="422"/>
                    <a:pt x="92" y="628"/>
                    <a:pt x="280" y="691"/>
                  </a:cubicBezTo>
                  <a:cubicBezTo>
                    <a:pt x="1771" y="1233"/>
                    <a:pt x="3113" y="2062"/>
                    <a:pt x="4278" y="3152"/>
                  </a:cubicBezTo>
                  <a:cubicBezTo>
                    <a:pt x="4341" y="3221"/>
                    <a:pt x="4432" y="3255"/>
                    <a:pt x="4518" y="3255"/>
                  </a:cubicBezTo>
                  <a:cubicBezTo>
                    <a:pt x="4615" y="3255"/>
                    <a:pt x="4712" y="3221"/>
                    <a:pt x="4775" y="3141"/>
                  </a:cubicBezTo>
                  <a:cubicBezTo>
                    <a:pt x="4912" y="2998"/>
                    <a:pt x="4906" y="2770"/>
                    <a:pt x="4764" y="2633"/>
                  </a:cubicBezTo>
                  <a:cubicBezTo>
                    <a:pt x="3530" y="1479"/>
                    <a:pt x="2108" y="594"/>
                    <a:pt x="520" y="23"/>
                  </a:cubicBezTo>
                  <a:cubicBezTo>
                    <a:pt x="480" y="8"/>
                    <a:pt x="439" y="1"/>
                    <a:pt x="3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>
              <a:off x="5106900" y="1073125"/>
              <a:ext cx="92250" cy="27025"/>
            </a:xfrm>
            <a:custGeom>
              <a:avLst/>
              <a:gdLst/>
              <a:ahLst/>
              <a:cxnLst/>
              <a:rect l="l" t="t" r="r" b="b"/>
              <a:pathLst>
                <a:path w="3690" h="1081" extrusionOk="0">
                  <a:moveTo>
                    <a:pt x="3336" y="1"/>
                  </a:moveTo>
                  <a:cubicBezTo>
                    <a:pt x="2308" y="1"/>
                    <a:pt x="1291" y="121"/>
                    <a:pt x="309" y="372"/>
                  </a:cubicBezTo>
                  <a:cubicBezTo>
                    <a:pt x="114" y="423"/>
                    <a:pt x="0" y="617"/>
                    <a:pt x="52" y="806"/>
                  </a:cubicBezTo>
                  <a:cubicBezTo>
                    <a:pt x="86" y="971"/>
                    <a:pt x="234" y="1080"/>
                    <a:pt x="394" y="1080"/>
                  </a:cubicBezTo>
                  <a:cubicBezTo>
                    <a:pt x="423" y="1080"/>
                    <a:pt x="451" y="1074"/>
                    <a:pt x="486" y="1063"/>
                  </a:cubicBezTo>
                  <a:cubicBezTo>
                    <a:pt x="1411" y="834"/>
                    <a:pt x="2370" y="714"/>
                    <a:pt x="3336" y="714"/>
                  </a:cubicBezTo>
                  <a:cubicBezTo>
                    <a:pt x="3535" y="714"/>
                    <a:pt x="3690" y="560"/>
                    <a:pt x="3690" y="360"/>
                  </a:cubicBezTo>
                  <a:cubicBezTo>
                    <a:pt x="3690" y="155"/>
                    <a:pt x="3535" y="1"/>
                    <a:pt x="33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6"/>
          <p:cNvGrpSpPr/>
          <p:nvPr/>
        </p:nvGrpSpPr>
        <p:grpSpPr>
          <a:xfrm>
            <a:off x="8929388" y="765075"/>
            <a:ext cx="102450" cy="527050"/>
            <a:chOff x="6741800" y="2199300"/>
            <a:chExt cx="102450" cy="527050"/>
          </a:xfrm>
        </p:grpSpPr>
        <p:sp>
          <p:nvSpPr>
            <p:cNvPr id="81" name="Google Shape;81;p6"/>
            <p:cNvSpPr/>
            <p:nvPr/>
          </p:nvSpPr>
          <p:spPr>
            <a:xfrm>
              <a:off x="6741800" y="2199300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0"/>
                  </a:moveTo>
                  <a:cubicBezTo>
                    <a:pt x="444" y="0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48"/>
                    <a:pt x="992" y="4548"/>
                  </a:cubicBezTo>
                  <a:lnTo>
                    <a:pt x="3112" y="4548"/>
                  </a:lnTo>
                  <a:cubicBezTo>
                    <a:pt x="3654" y="4548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0"/>
                    <a:pt x="3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>
              <a:off x="6741800" y="2405800"/>
              <a:ext cx="102450" cy="113875"/>
            </a:xfrm>
            <a:custGeom>
              <a:avLst/>
              <a:gdLst/>
              <a:ahLst/>
              <a:cxnLst/>
              <a:rect l="l" t="t" r="r" b="b"/>
              <a:pathLst>
                <a:path w="4098" h="4555" extrusionOk="0">
                  <a:moveTo>
                    <a:pt x="992" y="1"/>
                  </a:moveTo>
                  <a:cubicBezTo>
                    <a:pt x="444" y="1"/>
                    <a:pt x="0" y="444"/>
                    <a:pt x="0" y="986"/>
                  </a:cubicBezTo>
                  <a:lnTo>
                    <a:pt x="0" y="3563"/>
                  </a:lnTo>
                  <a:cubicBezTo>
                    <a:pt x="0" y="4111"/>
                    <a:pt x="444" y="4555"/>
                    <a:pt x="992" y="4555"/>
                  </a:cubicBezTo>
                  <a:lnTo>
                    <a:pt x="3112" y="4555"/>
                  </a:lnTo>
                  <a:cubicBezTo>
                    <a:pt x="3654" y="4555"/>
                    <a:pt x="4098" y="4111"/>
                    <a:pt x="4098" y="3563"/>
                  </a:cubicBezTo>
                  <a:lnTo>
                    <a:pt x="4098" y="986"/>
                  </a:lnTo>
                  <a:cubicBezTo>
                    <a:pt x="4098" y="444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6741800" y="2612625"/>
              <a:ext cx="102450" cy="113725"/>
            </a:xfrm>
            <a:custGeom>
              <a:avLst/>
              <a:gdLst/>
              <a:ahLst/>
              <a:cxnLst/>
              <a:rect l="l" t="t" r="r" b="b"/>
              <a:pathLst>
                <a:path w="4098" h="4549" extrusionOk="0">
                  <a:moveTo>
                    <a:pt x="992" y="1"/>
                  </a:moveTo>
                  <a:cubicBezTo>
                    <a:pt x="444" y="1"/>
                    <a:pt x="0" y="438"/>
                    <a:pt x="0" y="986"/>
                  </a:cubicBezTo>
                  <a:lnTo>
                    <a:pt x="0" y="3563"/>
                  </a:lnTo>
                  <a:cubicBezTo>
                    <a:pt x="0" y="4112"/>
                    <a:pt x="444" y="4549"/>
                    <a:pt x="992" y="4549"/>
                  </a:cubicBezTo>
                  <a:lnTo>
                    <a:pt x="3112" y="4549"/>
                  </a:lnTo>
                  <a:cubicBezTo>
                    <a:pt x="3654" y="4549"/>
                    <a:pt x="4098" y="4098"/>
                    <a:pt x="4098" y="3563"/>
                  </a:cubicBezTo>
                  <a:lnTo>
                    <a:pt x="4098" y="986"/>
                  </a:lnTo>
                  <a:cubicBezTo>
                    <a:pt x="4098" y="438"/>
                    <a:pt x="3654" y="1"/>
                    <a:pt x="3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"/>
          <p:cNvSpPr txBox="1">
            <a:spLocks noGrp="1"/>
          </p:cNvSpPr>
          <p:nvPr>
            <p:ph type="title"/>
          </p:nvPr>
        </p:nvSpPr>
        <p:spPr>
          <a:xfrm>
            <a:off x="948600" y="1241400"/>
            <a:ext cx="3160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6" name="Google Shape;86;p7"/>
          <p:cNvSpPr txBox="1">
            <a:spLocks noGrp="1"/>
          </p:cNvSpPr>
          <p:nvPr>
            <p:ph type="body" idx="1"/>
          </p:nvPr>
        </p:nvSpPr>
        <p:spPr>
          <a:xfrm>
            <a:off x="948600" y="21917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8"/>
          <p:cNvSpPr txBox="1"/>
          <p:nvPr/>
        </p:nvSpPr>
        <p:spPr>
          <a:xfrm flipH="1">
            <a:off x="1330050" y="1481838"/>
            <a:ext cx="6367800" cy="29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300">
              <a:solidFill>
                <a:srgbClr val="112D75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89" name="Google Shape;89;p8"/>
          <p:cNvSpPr/>
          <p:nvPr/>
        </p:nvSpPr>
        <p:spPr>
          <a:xfrm>
            <a:off x="2528750" y="294826"/>
            <a:ext cx="888588" cy="886973"/>
          </a:xfrm>
          <a:custGeom>
            <a:avLst/>
            <a:gdLst/>
            <a:ahLst/>
            <a:cxnLst/>
            <a:rect l="l" t="t" r="r" b="b"/>
            <a:pathLst>
              <a:path w="75352" h="75215" extrusionOk="0">
                <a:moveTo>
                  <a:pt x="37927" y="13833"/>
                </a:moveTo>
                <a:cubicBezTo>
                  <a:pt x="40442" y="13833"/>
                  <a:pt x="42967" y="14238"/>
                  <a:pt x="45423" y="15053"/>
                </a:cubicBezTo>
                <a:cubicBezTo>
                  <a:pt x="51423" y="17053"/>
                  <a:pt x="56307" y="21270"/>
                  <a:pt x="59134" y="26932"/>
                </a:cubicBezTo>
                <a:cubicBezTo>
                  <a:pt x="61978" y="32595"/>
                  <a:pt x="62444" y="39021"/>
                  <a:pt x="60444" y="45021"/>
                </a:cubicBezTo>
                <a:cubicBezTo>
                  <a:pt x="58444" y="51029"/>
                  <a:pt x="54227" y="55897"/>
                  <a:pt x="48572" y="58740"/>
                </a:cubicBezTo>
                <a:cubicBezTo>
                  <a:pt x="45224" y="60422"/>
                  <a:pt x="41609" y="61269"/>
                  <a:pt x="37973" y="61269"/>
                </a:cubicBezTo>
                <a:cubicBezTo>
                  <a:pt x="35459" y="61269"/>
                  <a:pt x="32936" y="60864"/>
                  <a:pt x="30483" y="60050"/>
                </a:cubicBezTo>
                <a:cubicBezTo>
                  <a:pt x="24475" y="58050"/>
                  <a:pt x="19599" y="53833"/>
                  <a:pt x="16764" y="48170"/>
                </a:cubicBezTo>
                <a:cubicBezTo>
                  <a:pt x="13928" y="42507"/>
                  <a:pt x="13463" y="36081"/>
                  <a:pt x="15463" y="30073"/>
                </a:cubicBezTo>
                <a:cubicBezTo>
                  <a:pt x="17455" y="24073"/>
                  <a:pt x="21672" y="19205"/>
                  <a:pt x="27326" y="16362"/>
                </a:cubicBezTo>
                <a:cubicBezTo>
                  <a:pt x="30675" y="14681"/>
                  <a:pt x="34289" y="13833"/>
                  <a:pt x="37927" y="13833"/>
                </a:cubicBezTo>
                <a:close/>
                <a:moveTo>
                  <a:pt x="46146" y="0"/>
                </a:moveTo>
                <a:cubicBezTo>
                  <a:pt x="44660" y="2988"/>
                  <a:pt x="43182" y="5936"/>
                  <a:pt x="41768" y="8771"/>
                </a:cubicBezTo>
                <a:cubicBezTo>
                  <a:pt x="38572" y="8836"/>
                  <a:pt x="35471" y="8900"/>
                  <a:pt x="32162" y="8972"/>
                </a:cubicBezTo>
                <a:cubicBezTo>
                  <a:pt x="31021" y="6972"/>
                  <a:pt x="29736" y="4651"/>
                  <a:pt x="28403" y="2362"/>
                </a:cubicBezTo>
                <a:cubicBezTo>
                  <a:pt x="27732" y="1208"/>
                  <a:pt x="27631" y="768"/>
                  <a:pt x="27141" y="768"/>
                </a:cubicBezTo>
                <a:cubicBezTo>
                  <a:pt x="26833" y="768"/>
                  <a:pt x="26372" y="942"/>
                  <a:pt x="25519" y="1221"/>
                </a:cubicBezTo>
                <a:cubicBezTo>
                  <a:pt x="25310" y="1285"/>
                  <a:pt x="25069" y="1277"/>
                  <a:pt x="24852" y="1309"/>
                </a:cubicBezTo>
                <a:cubicBezTo>
                  <a:pt x="23021" y="2129"/>
                  <a:pt x="21198" y="2948"/>
                  <a:pt x="19366" y="3767"/>
                </a:cubicBezTo>
                <a:cubicBezTo>
                  <a:pt x="18997" y="4016"/>
                  <a:pt x="18651" y="4337"/>
                  <a:pt x="18242" y="4522"/>
                </a:cubicBezTo>
                <a:cubicBezTo>
                  <a:pt x="17190" y="4972"/>
                  <a:pt x="16876" y="5574"/>
                  <a:pt x="17318" y="6747"/>
                </a:cubicBezTo>
                <a:cubicBezTo>
                  <a:pt x="18234" y="9197"/>
                  <a:pt x="18997" y="11711"/>
                  <a:pt x="19760" y="14209"/>
                </a:cubicBezTo>
                <a:cubicBezTo>
                  <a:pt x="19856" y="14539"/>
                  <a:pt x="19728" y="15085"/>
                  <a:pt x="19495" y="15342"/>
                </a:cubicBezTo>
                <a:cubicBezTo>
                  <a:pt x="17985" y="17029"/>
                  <a:pt x="16322" y="18587"/>
                  <a:pt x="14908" y="20346"/>
                </a:cubicBezTo>
                <a:cubicBezTo>
                  <a:pt x="14448" y="20918"/>
                  <a:pt x="14053" y="21141"/>
                  <a:pt x="13555" y="21141"/>
                </a:cubicBezTo>
                <a:cubicBezTo>
                  <a:pt x="13305" y="21141"/>
                  <a:pt x="13030" y="21085"/>
                  <a:pt x="12708" y="20988"/>
                </a:cubicBezTo>
                <a:cubicBezTo>
                  <a:pt x="9993" y="20161"/>
                  <a:pt x="7229" y="19462"/>
                  <a:pt x="4209" y="18627"/>
                </a:cubicBezTo>
                <a:cubicBezTo>
                  <a:pt x="2788" y="22242"/>
                  <a:pt x="1406" y="25776"/>
                  <a:pt x="0" y="29350"/>
                </a:cubicBezTo>
                <a:cubicBezTo>
                  <a:pt x="643" y="29695"/>
                  <a:pt x="1012" y="29880"/>
                  <a:pt x="1382" y="30073"/>
                </a:cubicBezTo>
                <a:cubicBezTo>
                  <a:pt x="3695" y="31230"/>
                  <a:pt x="5993" y="32402"/>
                  <a:pt x="8322" y="33511"/>
                </a:cubicBezTo>
                <a:cubicBezTo>
                  <a:pt x="8989" y="33816"/>
                  <a:pt x="9117" y="34210"/>
                  <a:pt x="9125" y="34925"/>
                </a:cubicBezTo>
                <a:cubicBezTo>
                  <a:pt x="9157" y="37374"/>
                  <a:pt x="9358" y="39824"/>
                  <a:pt x="9406" y="42274"/>
                </a:cubicBezTo>
                <a:cubicBezTo>
                  <a:pt x="9414" y="42652"/>
                  <a:pt x="9093" y="43198"/>
                  <a:pt x="8764" y="43399"/>
                </a:cubicBezTo>
                <a:cubicBezTo>
                  <a:pt x="6948" y="44491"/>
                  <a:pt x="5077" y="45479"/>
                  <a:pt x="3245" y="46531"/>
                </a:cubicBezTo>
                <a:cubicBezTo>
                  <a:pt x="1759" y="47383"/>
                  <a:pt x="1205" y="47704"/>
                  <a:pt x="1165" y="48467"/>
                </a:cubicBezTo>
                <a:lnTo>
                  <a:pt x="5519" y="58218"/>
                </a:lnTo>
                <a:cubicBezTo>
                  <a:pt x="5678" y="58343"/>
                  <a:pt x="5844" y="58398"/>
                  <a:pt x="6050" y="58398"/>
                </a:cubicBezTo>
                <a:cubicBezTo>
                  <a:pt x="6415" y="58398"/>
                  <a:pt x="6904" y="58223"/>
                  <a:pt x="7695" y="57945"/>
                </a:cubicBezTo>
                <a:cubicBezTo>
                  <a:pt x="9920" y="57174"/>
                  <a:pt x="12137" y="56403"/>
                  <a:pt x="14378" y="55696"/>
                </a:cubicBezTo>
                <a:cubicBezTo>
                  <a:pt x="14449" y="55675"/>
                  <a:pt x="14529" y="55666"/>
                  <a:pt x="14615" y="55666"/>
                </a:cubicBezTo>
                <a:cubicBezTo>
                  <a:pt x="14959" y="55666"/>
                  <a:pt x="15390" y="55821"/>
                  <a:pt x="15615" y="56033"/>
                </a:cubicBezTo>
                <a:cubicBezTo>
                  <a:pt x="17302" y="57600"/>
                  <a:pt x="18884" y="59262"/>
                  <a:pt x="20579" y="60813"/>
                </a:cubicBezTo>
                <a:cubicBezTo>
                  <a:pt x="21101" y="61287"/>
                  <a:pt x="21302" y="61624"/>
                  <a:pt x="21085" y="62339"/>
                </a:cubicBezTo>
                <a:cubicBezTo>
                  <a:pt x="20210" y="65206"/>
                  <a:pt x="19407" y="68098"/>
                  <a:pt x="18595" y="70957"/>
                </a:cubicBezTo>
                <a:cubicBezTo>
                  <a:pt x="20812" y="72564"/>
                  <a:pt x="27093" y="75046"/>
                  <a:pt x="29455" y="75215"/>
                </a:cubicBezTo>
                <a:cubicBezTo>
                  <a:pt x="30724" y="72660"/>
                  <a:pt x="32057" y="70058"/>
                  <a:pt x="33294" y="67407"/>
                </a:cubicBezTo>
                <a:cubicBezTo>
                  <a:pt x="33644" y="66641"/>
                  <a:pt x="33993" y="66399"/>
                  <a:pt x="34795" y="66399"/>
                </a:cubicBezTo>
                <a:cubicBezTo>
                  <a:pt x="34860" y="66399"/>
                  <a:pt x="34927" y="66400"/>
                  <a:pt x="34997" y="66403"/>
                </a:cubicBezTo>
                <a:cubicBezTo>
                  <a:pt x="35681" y="66438"/>
                  <a:pt x="36365" y="66453"/>
                  <a:pt x="37049" y="66453"/>
                </a:cubicBezTo>
                <a:cubicBezTo>
                  <a:pt x="38589" y="66453"/>
                  <a:pt x="40129" y="66377"/>
                  <a:pt x="41664" y="66283"/>
                </a:cubicBezTo>
                <a:cubicBezTo>
                  <a:pt x="41808" y="66272"/>
                  <a:pt x="41944" y="66266"/>
                  <a:pt x="42072" y="66266"/>
                </a:cubicBezTo>
                <a:cubicBezTo>
                  <a:pt x="42739" y="66266"/>
                  <a:pt x="43209" y="66444"/>
                  <a:pt x="43600" y="67198"/>
                </a:cubicBezTo>
                <a:cubicBezTo>
                  <a:pt x="44821" y="69512"/>
                  <a:pt x="46178" y="71761"/>
                  <a:pt x="47431" y="74066"/>
                </a:cubicBezTo>
                <a:cubicBezTo>
                  <a:pt x="47673" y="74509"/>
                  <a:pt x="47935" y="74754"/>
                  <a:pt x="48304" y="74754"/>
                </a:cubicBezTo>
                <a:cubicBezTo>
                  <a:pt x="48450" y="74754"/>
                  <a:pt x="48612" y="74716"/>
                  <a:pt x="48797" y="74636"/>
                </a:cubicBezTo>
                <a:lnTo>
                  <a:pt x="57986" y="70596"/>
                </a:lnTo>
                <a:cubicBezTo>
                  <a:pt x="58733" y="70267"/>
                  <a:pt x="58403" y="69704"/>
                  <a:pt x="58251" y="69222"/>
                </a:cubicBezTo>
                <a:cubicBezTo>
                  <a:pt x="57472" y="66805"/>
                  <a:pt x="56709" y="64379"/>
                  <a:pt x="55841" y="61985"/>
                </a:cubicBezTo>
                <a:cubicBezTo>
                  <a:pt x="55520" y="61086"/>
                  <a:pt x="55672" y="60564"/>
                  <a:pt x="56387" y="59905"/>
                </a:cubicBezTo>
                <a:cubicBezTo>
                  <a:pt x="58275" y="58170"/>
                  <a:pt x="60042" y="56307"/>
                  <a:pt x="62002" y="54363"/>
                </a:cubicBezTo>
                <a:cubicBezTo>
                  <a:pt x="64853" y="55166"/>
                  <a:pt x="67994" y="56050"/>
                  <a:pt x="71223" y="56965"/>
                </a:cubicBezTo>
                <a:cubicBezTo>
                  <a:pt x="73223" y="53608"/>
                  <a:pt x="74548" y="50025"/>
                  <a:pt x="75352" y="46122"/>
                </a:cubicBezTo>
                <a:cubicBezTo>
                  <a:pt x="72428" y="44660"/>
                  <a:pt x="69512" y="43206"/>
                  <a:pt x="66942" y="41921"/>
                </a:cubicBezTo>
                <a:cubicBezTo>
                  <a:pt x="66797" y="38868"/>
                  <a:pt x="66741" y="36025"/>
                  <a:pt x="66508" y="33206"/>
                </a:cubicBezTo>
                <a:cubicBezTo>
                  <a:pt x="66436" y="32394"/>
                  <a:pt x="66661" y="32065"/>
                  <a:pt x="67311" y="31704"/>
                </a:cubicBezTo>
                <a:cubicBezTo>
                  <a:pt x="69576" y="30467"/>
                  <a:pt x="71809" y="29173"/>
                  <a:pt x="74066" y="27912"/>
                </a:cubicBezTo>
                <a:cubicBezTo>
                  <a:pt x="74556" y="27647"/>
                  <a:pt x="74870" y="27406"/>
                  <a:pt x="74693" y="26772"/>
                </a:cubicBezTo>
                <a:cubicBezTo>
                  <a:pt x="73785" y="23567"/>
                  <a:pt x="72621" y="20482"/>
                  <a:pt x="70797" y="17671"/>
                </a:cubicBezTo>
                <a:cubicBezTo>
                  <a:pt x="70520" y="17261"/>
                  <a:pt x="70258" y="17102"/>
                  <a:pt x="69929" y="17102"/>
                </a:cubicBezTo>
                <a:cubicBezTo>
                  <a:pt x="69763" y="17102"/>
                  <a:pt x="69579" y="17143"/>
                  <a:pt x="69368" y="17213"/>
                </a:cubicBezTo>
                <a:cubicBezTo>
                  <a:pt x="66845" y="18057"/>
                  <a:pt x="64307" y="18852"/>
                  <a:pt x="61801" y="19695"/>
                </a:cubicBezTo>
                <a:cubicBezTo>
                  <a:pt x="61575" y="19772"/>
                  <a:pt x="61385" y="19816"/>
                  <a:pt x="61210" y="19816"/>
                </a:cubicBezTo>
                <a:cubicBezTo>
                  <a:pt x="60907" y="19816"/>
                  <a:pt x="60649" y="19684"/>
                  <a:pt x="60323" y="19358"/>
                </a:cubicBezTo>
                <a:cubicBezTo>
                  <a:pt x="58524" y="17575"/>
                  <a:pt x="56660" y="15864"/>
                  <a:pt x="54749" y="14209"/>
                </a:cubicBezTo>
                <a:cubicBezTo>
                  <a:pt x="54259" y="13792"/>
                  <a:pt x="54251" y="13470"/>
                  <a:pt x="54395" y="12948"/>
                </a:cubicBezTo>
                <a:cubicBezTo>
                  <a:pt x="55215" y="10056"/>
                  <a:pt x="56002" y="7165"/>
                  <a:pt x="56829" y="4193"/>
                </a:cubicBezTo>
                <a:cubicBezTo>
                  <a:pt x="53456" y="2281"/>
                  <a:pt x="49978" y="803"/>
                  <a:pt x="4614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8"/>
          <p:cNvGrpSpPr/>
          <p:nvPr/>
        </p:nvGrpSpPr>
        <p:grpSpPr>
          <a:xfrm rot="1940670">
            <a:off x="6165618" y="2610610"/>
            <a:ext cx="1558368" cy="1562915"/>
            <a:chOff x="4158670" y="562750"/>
            <a:chExt cx="2364550" cy="2371450"/>
          </a:xfrm>
        </p:grpSpPr>
        <p:sp>
          <p:nvSpPr>
            <p:cNvPr id="91" name="Google Shape;91;p8"/>
            <p:cNvSpPr/>
            <p:nvPr/>
          </p:nvSpPr>
          <p:spPr>
            <a:xfrm>
              <a:off x="4555870" y="1033400"/>
              <a:ext cx="1574350" cy="1425175"/>
            </a:xfrm>
            <a:custGeom>
              <a:avLst/>
              <a:gdLst/>
              <a:ahLst/>
              <a:cxnLst/>
              <a:rect l="l" t="t" r="r" b="b"/>
              <a:pathLst>
                <a:path w="62974" h="57007" extrusionOk="0">
                  <a:moveTo>
                    <a:pt x="31482" y="7001"/>
                  </a:moveTo>
                  <a:cubicBezTo>
                    <a:pt x="33532" y="7001"/>
                    <a:pt x="35616" y="7296"/>
                    <a:pt x="37680" y="7918"/>
                  </a:cubicBezTo>
                  <a:cubicBezTo>
                    <a:pt x="49046" y="11348"/>
                    <a:pt x="55496" y="23332"/>
                    <a:pt x="52066" y="34698"/>
                  </a:cubicBezTo>
                  <a:cubicBezTo>
                    <a:pt x="49267" y="43996"/>
                    <a:pt x="40736" y="50004"/>
                    <a:pt x="31502" y="50004"/>
                  </a:cubicBezTo>
                  <a:cubicBezTo>
                    <a:pt x="29449" y="50004"/>
                    <a:pt x="27362" y="49707"/>
                    <a:pt x="25294" y="49083"/>
                  </a:cubicBezTo>
                  <a:cubicBezTo>
                    <a:pt x="13929" y="45662"/>
                    <a:pt x="7479" y="33677"/>
                    <a:pt x="10900" y="22312"/>
                  </a:cubicBezTo>
                  <a:cubicBezTo>
                    <a:pt x="13707" y="13010"/>
                    <a:pt x="22244" y="7001"/>
                    <a:pt x="31482" y="7001"/>
                  </a:cubicBezTo>
                  <a:close/>
                  <a:moveTo>
                    <a:pt x="31484" y="0"/>
                  </a:moveTo>
                  <a:cubicBezTo>
                    <a:pt x="18759" y="0"/>
                    <a:pt x="7133" y="8601"/>
                    <a:pt x="3864" y="21484"/>
                  </a:cubicBezTo>
                  <a:cubicBezTo>
                    <a:pt x="1" y="36714"/>
                    <a:pt x="9238" y="52248"/>
                    <a:pt x="24467" y="56128"/>
                  </a:cubicBezTo>
                  <a:cubicBezTo>
                    <a:pt x="26810" y="56722"/>
                    <a:pt x="29161" y="57007"/>
                    <a:pt x="31475" y="57007"/>
                  </a:cubicBezTo>
                  <a:cubicBezTo>
                    <a:pt x="44201" y="57007"/>
                    <a:pt x="55827" y="48410"/>
                    <a:pt x="59102" y="35517"/>
                  </a:cubicBezTo>
                  <a:cubicBezTo>
                    <a:pt x="62974" y="20288"/>
                    <a:pt x="53737" y="4753"/>
                    <a:pt x="38499" y="882"/>
                  </a:cubicBezTo>
                  <a:cubicBezTo>
                    <a:pt x="36154" y="285"/>
                    <a:pt x="33800" y="0"/>
                    <a:pt x="314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4158670" y="562750"/>
              <a:ext cx="2364550" cy="2371450"/>
            </a:xfrm>
            <a:custGeom>
              <a:avLst/>
              <a:gdLst/>
              <a:ahLst/>
              <a:cxnLst/>
              <a:rect l="l" t="t" r="r" b="b"/>
              <a:pathLst>
                <a:path w="94582" h="94858" extrusionOk="0">
                  <a:moveTo>
                    <a:pt x="47305" y="17809"/>
                  </a:moveTo>
                  <a:cubicBezTo>
                    <a:pt x="49747" y="17809"/>
                    <a:pt x="52206" y="18115"/>
                    <a:pt x="54636" y="18736"/>
                  </a:cubicBezTo>
                  <a:cubicBezTo>
                    <a:pt x="62275" y="20671"/>
                    <a:pt x="68701" y="25475"/>
                    <a:pt x="72725" y="32246"/>
                  </a:cubicBezTo>
                  <a:cubicBezTo>
                    <a:pt x="76749" y="39025"/>
                    <a:pt x="77906" y="46961"/>
                    <a:pt x="75954" y="54600"/>
                  </a:cubicBezTo>
                  <a:cubicBezTo>
                    <a:pt x="74018" y="62239"/>
                    <a:pt x="69223" y="68664"/>
                    <a:pt x="62444" y="72689"/>
                  </a:cubicBezTo>
                  <a:cubicBezTo>
                    <a:pt x="57818" y="75440"/>
                    <a:pt x="52658" y="76849"/>
                    <a:pt x="47417" y="76849"/>
                  </a:cubicBezTo>
                  <a:cubicBezTo>
                    <a:pt x="44977" y="76849"/>
                    <a:pt x="42519" y="76543"/>
                    <a:pt x="40090" y="75926"/>
                  </a:cubicBezTo>
                  <a:cubicBezTo>
                    <a:pt x="32451" y="73990"/>
                    <a:pt x="26025" y="69187"/>
                    <a:pt x="22001" y="62407"/>
                  </a:cubicBezTo>
                  <a:cubicBezTo>
                    <a:pt x="17977" y="55636"/>
                    <a:pt x="16828" y="47700"/>
                    <a:pt x="18772" y="40061"/>
                  </a:cubicBezTo>
                  <a:cubicBezTo>
                    <a:pt x="20708" y="32423"/>
                    <a:pt x="25503" y="25997"/>
                    <a:pt x="32283" y="21965"/>
                  </a:cubicBezTo>
                  <a:cubicBezTo>
                    <a:pt x="36907" y="19220"/>
                    <a:pt x="42066" y="17809"/>
                    <a:pt x="47305" y="17809"/>
                  </a:cubicBezTo>
                  <a:close/>
                  <a:moveTo>
                    <a:pt x="54694" y="1"/>
                  </a:moveTo>
                  <a:cubicBezTo>
                    <a:pt x="53911" y="1"/>
                    <a:pt x="53390" y="456"/>
                    <a:pt x="52998" y="1522"/>
                  </a:cubicBezTo>
                  <a:cubicBezTo>
                    <a:pt x="51865" y="4575"/>
                    <a:pt x="50540" y="7555"/>
                    <a:pt x="49215" y="10543"/>
                  </a:cubicBezTo>
                  <a:cubicBezTo>
                    <a:pt x="49038" y="10928"/>
                    <a:pt x="48468" y="11330"/>
                    <a:pt x="48050" y="11394"/>
                  </a:cubicBezTo>
                  <a:cubicBezTo>
                    <a:pt x="45255" y="11748"/>
                    <a:pt x="42411" y="11852"/>
                    <a:pt x="39656" y="12358"/>
                  </a:cubicBezTo>
                  <a:cubicBezTo>
                    <a:pt x="39392" y="12405"/>
                    <a:pt x="39157" y="12429"/>
                    <a:pt x="38946" y="12429"/>
                  </a:cubicBezTo>
                  <a:cubicBezTo>
                    <a:pt x="38073" y="12429"/>
                    <a:pt x="37599" y="12023"/>
                    <a:pt x="37062" y="11169"/>
                  </a:cubicBezTo>
                  <a:cubicBezTo>
                    <a:pt x="35166" y="8181"/>
                    <a:pt x="33150" y="5265"/>
                    <a:pt x="30989" y="2028"/>
                  </a:cubicBezTo>
                  <a:cubicBezTo>
                    <a:pt x="26700" y="4277"/>
                    <a:pt x="22523" y="6470"/>
                    <a:pt x="18298" y="8695"/>
                  </a:cubicBezTo>
                  <a:cubicBezTo>
                    <a:pt x="18628" y="9539"/>
                    <a:pt x="18812" y="10021"/>
                    <a:pt x="19013" y="10503"/>
                  </a:cubicBezTo>
                  <a:cubicBezTo>
                    <a:pt x="20242" y="13458"/>
                    <a:pt x="21447" y="16446"/>
                    <a:pt x="22748" y="19386"/>
                  </a:cubicBezTo>
                  <a:cubicBezTo>
                    <a:pt x="23110" y="20222"/>
                    <a:pt x="22925" y="20687"/>
                    <a:pt x="22355" y="21370"/>
                  </a:cubicBezTo>
                  <a:cubicBezTo>
                    <a:pt x="20387" y="23716"/>
                    <a:pt x="18571" y="26174"/>
                    <a:pt x="16619" y="28519"/>
                  </a:cubicBezTo>
                  <a:cubicBezTo>
                    <a:pt x="16358" y="28836"/>
                    <a:pt x="15744" y="29080"/>
                    <a:pt x="15277" y="29080"/>
                  </a:cubicBezTo>
                  <a:cubicBezTo>
                    <a:pt x="15213" y="29080"/>
                    <a:pt x="15151" y="29075"/>
                    <a:pt x="15093" y="29065"/>
                  </a:cubicBezTo>
                  <a:cubicBezTo>
                    <a:pt x="12491" y="28615"/>
                    <a:pt x="9921" y="28021"/>
                    <a:pt x="7342" y="27515"/>
                  </a:cubicBezTo>
                  <a:cubicBezTo>
                    <a:pt x="6294" y="27310"/>
                    <a:pt x="5577" y="27174"/>
                    <a:pt x="5039" y="27174"/>
                  </a:cubicBezTo>
                  <a:cubicBezTo>
                    <a:pt x="4501" y="27174"/>
                    <a:pt x="4141" y="27310"/>
                    <a:pt x="3808" y="27651"/>
                  </a:cubicBezTo>
                  <a:lnTo>
                    <a:pt x="1" y="40351"/>
                  </a:lnTo>
                  <a:cubicBezTo>
                    <a:pt x="137" y="41033"/>
                    <a:pt x="756" y="41266"/>
                    <a:pt x="2274" y="41877"/>
                  </a:cubicBezTo>
                  <a:cubicBezTo>
                    <a:pt x="4989" y="42953"/>
                    <a:pt x="7712" y="44037"/>
                    <a:pt x="10394" y="45210"/>
                  </a:cubicBezTo>
                  <a:cubicBezTo>
                    <a:pt x="10820" y="45395"/>
                    <a:pt x="11238" y="46054"/>
                    <a:pt x="11286" y="46535"/>
                  </a:cubicBezTo>
                  <a:cubicBezTo>
                    <a:pt x="11599" y="49387"/>
                    <a:pt x="11744" y="52246"/>
                    <a:pt x="12073" y="55090"/>
                  </a:cubicBezTo>
                  <a:cubicBezTo>
                    <a:pt x="12170" y="55973"/>
                    <a:pt x="12089" y="56439"/>
                    <a:pt x="11302" y="56937"/>
                  </a:cubicBezTo>
                  <a:cubicBezTo>
                    <a:pt x="8137" y="58929"/>
                    <a:pt x="5021" y="61002"/>
                    <a:pt x="1928" y="63026"/>
                  </a:cubicBezTo>
                  <a:cubicBezTo>
                    <a:pt x="2707" y="66343"/>
                    <a:pt x="6603" y="73805"/>
                    <a:pt x="8692" y="75886"/>
                  </a:cubicBezTo>
                  <a:cubicBezTo>
                    <a:pt x="11969" y="74496"/>
                    <a:pt x="15342" y="73147"/>
                    <a:pt x="18660" y="71661"/>
                  </a:cubicBezTo>
                  <a:cubicBezTo>
                    <a:pt x="19068" y="71477"/>
                    <a:pt x="19397" y="71379"/>
                    <a:pt x="19698" y="71379"/>
                  </a:cubicBezTo>
                  <a:cubicBezTo>
                    <a:pt x="20160" y="71379"/>
                    <a:pt x="20557" y="71609"/>
                    <a:pt x="21077" y="72110"/>
                  </a:cubicBezTo>
                  <a:cubicBezTo>
                    <a:pt x="23077" y="74014"/>
                    <a:pt x="25246" y="75741"/>
                    <a:pt x="27447" y="77428"/>
                  </a:cubicBezTo>
                  <a:cubicBezTo>
                    <a:pt x="28339" y="78110"/>
                    <a:pt x="28813" y="78649"/>
                    <a:pt x="28515" y="79870"/>
                  </a:cubicBezTo>
                  <a:cubicBezTo>
                    <a:pt x="27776" y="83042"/>
                    <a:pt x="27214" y="86255"/>
                    <a:pt x="26523" y="89452"/>
                  </a:cubicBezTo>
                  <a:cubicBezTo>
                    <a:pt x="26331" y="90304"/>
                    <a:pt x="26499" y="90842"/>
                    <a:pt x="27343" y="91107"/>
                  </a:cubicBezTo>
                  <a:cubicBezTo>
                    <a:pt x="31319" y="92344"/>
                    <a:pt x="35295" y="93565"/>
                    <a:pt x="39279" y="94794"/>
                  </a:cubicBezTo>
                  <a:cubicBezTo>
                    <a:pt x="39423" y="94838"/>
                    <a:pt x="39549" y="94858"/>
                    <a:pt x="39660" y="94858"/>
                  </a:cubicBezTo>
                  <a:cubicBezTo>
                    <a:pt x="40298" y="94858"/>
                    <a:pt x="40440" y="94203"/>
                    <a:pt x="40652" y="93717"/>
                  </a:cubicBezTo>
                  <a:cubicBezTo>
                    <a:pt x="41889" y="90802"/>
                    <a:pt x="43142" y="87894"/>
                    <a:pt x="44283" y="84938"/>
                  </a:cubicBezTo>
                  <a:cubicBezTo>
                    <a:pt x="44709" y="83838"/>
                    <a:pt x="45287" y="83468"/>
                    <a:pt x="46476" y="83428"/>
                  </a:cubicBezTo>
                  <a:cubicBezTo>
                    <a:pt x="49672" y="83323"/>
                    <a:pt x="52845" y="83010"/>
                    <a:pt x="56275" y="82769"/>
                  </a:cubicBezTo>
                  <a:cubicBezTo>
                    <a:pt x="58307" y="85854"/>
                    <a:pt x="60548" y="89251"/>
                    <a:pt x="62846" y="92745"/>
                  </a:cubicBezTo>
                  <a:cubicBezTo>
                    <a:pt x="67464" y="91219"/>
                    <a:pt x="71633" y="88914"/>
                    <a:pt x="75569" y="85894"/>
                  </a:cubicBezTo>
                  <a:cubicBezTo>
                    <a:pt x="74010" y="82151"/>
                    <a:pt x="72444" y="78392"/>
                    <a:pt x="71071" y="75090"/>
                  </a:cubicBezTo>
                  <a:cubicBezTo>
                    <a:pt x="73424" y="72102"/>
                    <a:pt x="75673" y="69379"/>
                    <a:pt x="77754" y="66536"/>
                  </a:cubicBezTo>
                  <a:cubicBezTo>
                    <a:pt x="78199" y="65924"/>
                    <a:pt x="78575" y="65694"/>
                    <a:pt x="79104" y="65694"/>
                  </a:cubicBezTo>
                  <a:cubicBezTo>
                    <a:pt x="79290" y="65694"/>
                    <a:pt x="79495" y="65723"/>
                    <a:pt x="79729" y="65773"/>
                  </a:cubicBezTo>
                  <a:cubicBezTo>
                    <a:pt x="82878" y="66464"/>
                    <a:pt x="86027" y="67058"/>
                    <a:pt x="89167" y="67717"/>
                  </a:cubicBezTo>
                  <a:cubicBezTo>
                    <a:pt x="89390" y="67764"/>
                    <a:pt x="89594" y="67799"/>
                    <a:pt x="89778" y="67799"/>
                  </a:cubicBezTo>
                  <a:cubicBezTo>
                    <a:pt x="90159" y="67799"/>
                    <a:pt x="90461" y="67649"/>
                    <a:pt x="90694" y="67146"/>
                  </a:cubicBezTo>
                  <a:cubicBezTo>
                    <a:pt x="92453" y="63395"/>
                    <a:pt x="93882" y="59548"/>
                    <a:pt x="94453" y="55411"/>
                  </a:cubicBezTo>
                  <a:cubicBezTo>
                    <a:pt x="94581" y="54487"/>
                    <a:pt x="94252" y="54126"/>
                    <a:pt x="93489" y="53813"/>
                  </a:cubicBezTo>
                  <a:cubicBezTo>
                    <a:pt x="90429" y="52552"/>
                    <a:pt x="87392" y="51234"/>
                    <a:pt x="84332" y="49981"/>
                  </a:cubicBezTo>
                  <a:cubicBezTo>
                    <a:pt x="83585" y="49676"/>
                    <a:pt x="83280" y="49355"/>
                    <a:pt x="83207" y="48455"/>
                  </a:cubicBezTo>
                  <a:cubicBezTo>
                    <a:pt x="82975" y="45307"/>
                    <a:pt x="82605" y="42174"/>
                    <a:pt x="82155" y="39065"/>
                  </a:cubicBezTo>
                  <a:cubicBezTo>
                    <a:pt x="82043" y="38270"/>
                    <a:pt x="82292" y="37957"/>
                    <a:pt x="82854" y="37587"/>
                  </a:cubicBezTo>
                  <a:cubicBezTo>
                    <a:pt x="85979" y="35531"/>
                    <a:pt x="89079" y="33451"/>
                    <a:pt x="92276" y="31322"/>
                  </a:cubicBezTo>
                  <a:cubicBezTo>
                    <a:pt x="90653" y="26776"/>
                    <a:pt x="88589" y="22559"/>
                    <a:pt x="85625" y="18671"/>
                  </a:cubicBezTo>
                  <a:cubicBezTo>
                    <a:pt x="81802" y="20270"/>
                    <a:pt x="78003" y="21844"/>
                    <a:pt x="74364" y="23362"/>
                  </a:cubicBezTo>
                  <a:cubicBezTo>
                    <a:pt x="71304" y="20824"/>
                    <a:pt x="68332" y="18358"/>
                    <a:pt x="65159" y="15724"/>
                  </a:cubicBezTo>
                  <a:cubicBezTo>
                    <a:pt x="65721" y="12912"/>
                    <a:pt x="66388" y="9683"/>
                    <a:pt x="67006" y="6446"/>
                  </a:cubicBezTo>
                  <a:cubicBezTo>
                    <a:pt x="67504" y="3779"/>
                    <a:pt x="67890" y="4133"/>
                    <a:pt x="65215" y="3008"/>
                  </a:cubicBezTo>
                  <a:cubicBezTo>
                    <a:pt x="64966" y="2896"/>
                    <a:pt x="64741" y="2695"/>
                    <a:pt x="64516" y="2551"/>
                  </a:cubicBezTo>
                  <a:cubicBezTo>
                    <a:pt x="62123" y="1828"/>
                    <a:pt x="59737" y="1113"/>
                    <a:pt x="57343" y="390"/>
                  </a:cubicBezTo>
                  <a:cubicBezTo>
                    <a:pt x="56781" y="326"/>
                    <a:pt x="56195" y="350"/>
                    <a:pt x="55681" y="181"/>
                  </a:cubicBezTo>
                  <a:cubicBezTo>
                    <a:pt x="55311" y="64"/>
                    <a:pt x="54985" y="1"/>
                    <a:pt x="546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/>
          <p:nvPr/>
        </p:nvSpPr>
        <p:spPr>
          <a:xfrm rot="-4938569">
            <a:off x="1869751" y="79707"/>
            <a:ext cx="4683966" cy="5141768"/>
          </a:xfrm>
          <a:custGeom>
            <a:avLst/>
            <a:gdLst/>
            <a:ahLst/>
            <a:cxnLst/>
            <a:rect l="l" t="t" r="r" b="b"/>
            <a:pathLst>
              <a:path w="57296" h="62896" extrusionOk="0">
                <a:moveTo>
                  <a:pt x="57256" y="32450"/>
                </a:moveTo>
                <a:cubicBezTo>
                  <a:pt x="57296" y="37655"/>
                  <a:pt x="54640" y="43301"/>
                  <a:pt x="50700" y="47834"/>
                </a:cubicBezTo>
                <a:cubicBezTo>
                  <a:pt x="45245" y="54087"/>
                  <a:pt x="38386" y="58336"/>
                  <a:pt x="31310" y="60616"/>
                </a:cubicBezTo>
                <a:cubicBezTo>
                  <a:pt x="24234" y="62896"/>
                  <a:pt x="17869" y="62665"/>
                  <a:pt x="13949" y="61637"/>
                </a:cubicBezTo>
                <a:cubicBezTo>
                  <a:pt x="10029" y="60609"/>
                  <a:pt x="1" y="55846"/>
                  <a:pt x="6464" y="45258"/>
                </a:cubicBezTo>
                <a:cubicBezTo>
                  <a:pt x="12921" y="34670"/>
                  <a:pt x="13903" y="28114"/>
                  <a:pt x="13250" y="18409"/>
                </a:cubicBezTo>
                <a:cubicBezTo>
                  <a:pt x="12697" y="10154"/>
                  <a:pt x="14542" y="4652"/>
                  <a:pt x="19239" y="2366"/>
                </a:cubicBezTo>
                <a:cubicBezTo>
                  <a:pt x="24089" y="1"/>
                  <a:pt x="29538" y="2959"/>
                  <a:pt x="32397" y="8414"/>
                </a:cubicBezTo>
                <a:cubicBezTo>
                  <a:pt x="35256" y="13876"/>
                  <a:pt x="37793" y="18838"/>
                  <a:pt x="45179" y="20893"/>
                </a:cubicBezTo>
                <a:cubicBezTo>
                  <a:pt x="52578" y="22942"/>
                  <a:pt x="57210" y="26204"/>
                  <a:pt x="57256" y="3245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8"/>
          <p:cNvSpPr/>
          <p:nvPr/>
        </p:nvSpPr>
        <p:spPr>
          <a:xfrm>
            <a:off x="2062800" y="166249"/>
            <a:ext cx="4448032" cy="4882774"/>
          </a:xfrm>
          <a:custGeom>
            <a:avLst/>
            <a:gdLst/>
            <a:ahLst/>
            <a:cxnLst/>
            <a:rect l="l" t="t" r="r" b="b"/>
            <a:pathLst>
              <a:path w="57296" h="62896" extrusionOk="0">
                <a:moveTo>
                  <a:pt x="57256" y="32450"/>
                </a:moveTo>
                <a:cubicBezTo>
                  <a:pt x="57296" y="37655"/>
                  <a:pt x="54640" y="43301"/>
                  <a:pt x="50700" y="47834"/>
                </a:cubicBezTo>
                <a:cubicBezTo>
                  <a:pt x="45245" y="54087"/>
                  <a:pt x="38386" y="58336"/>
                  <a:pt x="31310" y="60616"/>
                </a:cubicBezTo>
                <a:cubicBezTo>
                  <a:pt x="24234" y="62896"/>
                  <a:pt x="17869" y="62665"/>
                  <a:pt x="13949" y="61637"/>
                </a:cubicBezTo>
                <a:cubicBezTo>
                  <a:pt x="10029" y="60609"/>
                  <a:pt x="1" y="55846"/>
                  <a:pt x="6464" y="45258"/>
                </a:cubicBezTo>
                <a:cubicBezTo>
                  <a:pt x="12921" y="34670"/>
                  <a:pt x="13903" y="28114"/>
                  <a:pt x="13250" y="18409"/>
                </a:cubicBezTo>
                <a:cubicBezTo>
                  <a:pt x="12697" y="10154"/>
                  <a:pt x="14542" y="4652"/>
                  <a:pt x="19239" y="2366"/>
                </a:cubicBezTo>
                <a:cubicBezTo>
                  <a:pt x="24089" y="1"/>
                  <a:pt x="29538" y="2959"/>
                  <a:pt x="32397" y="8414"/>
                </a:cubicBezTo>
                <a:cubicBezTo>
                  <a:pt x="35256" y="13876"/>
                  <a:pt x="37793" y="18838"/>
                  <a:pt x="45179" y="20893"/>
                </a:cubicBezTo>
                <a:cubicBezTo>
                  <a:pt x="52578" y="22942"/>
                  <a:pt x="57210" y="26204"/>
                  <a:pt x="57256" y="3245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/>
          <p:nvPr/>
        </p:nvSpPr>
        <p:spPr>
          <a:xfrm rot="1427183">
            <a:off x="1231182" y="-95583"/>
            <a:ext cx="6218044" cy="5598407"/>
          </a:xfrm>
          <a:custGeom>
            <a:avLst/>
            <a:gdLst/>
            <a:ahLst/>
            <a:cxnLst/>
            <a:rect l="l" t="t" r="r" b="b"/>
            <a:pathLst>
              <a:path w="68569" h="61736" extrusionOk="0">
                <a:moveTo>
                  <a:pt x="55760" y="35651"/>
                </a:moveTo>
                <a:cubicBezTo>
                  <a:pt x="44000" y="49804"/>
                  <a:pt x="31428" y="61736"/>
                  <a:pt x="22870" y="50410"/>
                </a:cubicBezTo>
                <a:cubicBezTo>
                  <a:pt x="19503" y="45949"/>
                  <a:pt x="15958" y="43946"/>
                  <a:pt x="8355" y="40876"/>
                </a:cubicBezTo>
                <a:cubicBezTo>
                  <a:pt x="2247" y="38405"/>
                  <a:pt x="1" y="32581"/>
                  <a:pt x="1391" y="27896"/>
                </a:cubicBezTo>
                <a:cubicBezTo>
                  <a:pt x="3295" y="21473"/>
                  <a:pt x="7854" y="18666"/>
                  <a:pt x="14318" y="17328"/>
                </a:cubicBezTo>
                <a:cubicBezTo>
                  <a:pt x="20788" y="15991"/>
                  <a:pt x="34064" y="10812"/>
                  <a:pt x="47913" y="4217"/>
                </a:cubicBezTo>
                <a:cubicBezTo>
                  <a:pt x="56775" y="0"/>
                  <a:pt x="65031" y="1944"/>
                  <a:pt x="66796" y="9033"/>
                </a:cubicBezTo>
                <a:cubicBezTo>
                  <a:pt x="68569" y="16129"/>
                  <a:pt x="62988" y="26954"/>
                  <a:pt x="55760" y="3565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8"/>
          <p:cNvSpPr/>
          <p:nvPr/>
        </p:nvSpPr>
        <p:spPr>
          <a:xfrm rot="3196549" flipH="1">
            <a:off x="1379986" y="2132871"/>
            <a:ext cx="267798" cy="268164"/>
          </a:xfrm>
          <a:custGeom>
            <a:avLst/>
            <a:gdLst/>
            <a:ahLst/>
            <a:cxnLst/>
            <a:rect l="l" t="t" r="r" b="b"/>
            <a:pathLst>
              <a:path w="5121" h="5128" extrusionOk="0">
                <a:moveTo>
                  <a:pt x="5120" y="0"/>
                </a:moveTo>
                <a:cubicBezTo>
                  <a:pt x="5120" y="0"/>
                  <a:pt x="107" y="679"/>
                  <a:pt x="0" y="679"/>
                </a:cubicBezTo>
                <a:lnTo>
                  <a:pt x="0" y="5128"/>
                </a:lnTo>
                <a:lnTo>
                  <a:pt x="5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8"/>
          <p:cNvSpPr txBox="1">
            <a:spLocks noGrp="1"/>
          </p:cNvSpPr>
          <p:nvPr>
            <p:ph type="subTitle" idx="1"/>
          </p:nvPr>
        </p:nvSpPr>
        <p:spPr>
          <a:xfrm>
            <a:off x="2871000" y="3217025"/>
            <a:ext cx="3285900" cy="63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8"/>
          <p:cNvSpPr txBox="1">
            <a:spLocks noGrp="1"/>
          </p:cNvSpPr>
          <p:nvPr>
            <p:ph type="title"/>
          </p:nvPr>
        </p:nvSpPr>
        <p:spPr>
          <a:xfrm>
            <a:off x="1388100" y="2215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"/>
          <p:cNvSpPr txBox="1">
            <a:spLocks noGrp="1"/>
          </p:cNvSpPr>
          <p:nvPr>
            <p:ph type="title"/>
          </p:nvPr>
        </p:nvSpPr>
        <p:spPr>
          <a:xfrm>
            <a:off x="4835400" y="1586263"/>
            <a:ext cx="40452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subTitle" idx="1"/>
          </p:nvPr>
        </p:nvSpPr>
        <p:spPr>
          <a:xfrm>
            <a:off x="4835400" y="2361063"/>
            <a:ext cx="25113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title" idx="2" hasCustomPrompt="1"/>
          </p:nvPr>
        </p:nvSpPr>
        <p:spPr>
          <a:xfrm>
            <a:off x="4835402" y="1249538"/>
            <a:ext cx="4045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 txBox="1">
            <a:spLocks noGrp="1"/>
          </p:cNvSpPr>
          <p:nvPr>
            <p:ph type="ctrTitle"/>
          </p:nvPr>
        </p:nvSpPr>
        <p:spPr>
          <a:xfrm>
            <a:off x="812425" y="1468000"/>
            <a:ext cx="2588100" cy="273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Work Sans Regular"/>
              <a:buNone/>
              <a:defRPr sz="2800">
                <a:solidFill>
                  <a:schemeClr val="lt2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arala"/>
              <a:buChar char="●"/>
              <a:defRPr sz="1800">
                <a:solidFill>
                  <a:schemeClr val="lt2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arala"/>
              <a:buChar char="○"/>
              <a:defRPr>
                <a:solidFill>
                  <a:schemeClr val="lt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arala"/>
              <a:buChar char="■"/>
              <a:defRPr>
                <a:solidFill>
                  <a:schemeClr val="lt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arala"/>
              <a:buChar char="●"/>
              <a:defRPr>
                <a:solidFill>
                  <a:schemeClr val="lt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arala"/>
              <a:buChar char="○"/>
              <a:defRPr>
                <a:solidFill>
                  <a:schemeClr val="lt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arala"/>
              <a:buChar char="■"/>
              <a:defRPr>
                <a:solidFill>
                  <a:schemeClr val="lt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arala"/>
              <a:buChar char="●"/>
              <a:defRPr>
                <a:solidFill>
                  <a:schemeClr val="lt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arala"/>
              <a:buChar char="○"/>
              <a:defRPr>
                <a:solidFill>
                  <a:schemeClr val="lt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arala"/>
              <a:buChar char="■"/>
              <a:defRPr>
                <a:solidFill>
                  <a:schemeClr val="lt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7173150" y="46148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Spring 2021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5"/>
          <p:cNvSpPr txBox="1">
            <a:spLocks noGrp="1"/>
          </p:cNvSpPr>
          <p:nvPr>
            <p:ph type="subTitle" idx="2"/>
          </p:nvPr>
        </p:nvSpPr>
        <p:spPr>
          <a:xfrm>
            <a:off x="6186800" y="2838600"/>
            <a:ext cx="2597100" cy="18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Online 5 : The Liberators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Fang Guo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Yuanying Li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Kunj Mithapara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Yuxuan Qi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Vipul Suresh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5"/>
          <p:cNvSpPr txBox="1">
            <a:spLocks noGrp="1"/>
          </p:cNvSpPr>
          <p:nvPr>
            <p:ph type="subTitle" idx="1"/>
          </p:nvPr>
        </p:nvSpPr>
        <p:spPr>
          <a:xfrm>
            <a:off x="3861475" y="749200"/>
            <a:ext cx="4839900" cy="8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OneSchool</a:t>
            </a:r>
            <a:endParaRPr sz="4600"/>
          </a:p>
        </p:txBody>
      </p:sp>
      <p:grpSp>
        <p:nvGrpSpPr>
          <p:cNvPr id="358" name="Google Shape;358;p35"/>
          <p:cNvGrpSpPr/>
          <p:nvPr/>
        </p:nvGrpSpPr>
        <p:grpSpPr>
          <a:xfrm>
            <a:off x="-2834001" y="1032516"/>
            <a:ext cx="7992689" cy="4168113"/>
            <a:chOff x="-2834001" y="1032516"/>
            <a:chExt cx="7992689" cy="4168113"/>
          </a:xfrm>
        </p:grpSpPr>
        <p:grpSp>
          <p:nvGrpSpPr>
            <p:cNvPr id="359" name="Google Shape;359;p35"/>
            <p:cNvGrpSpPr/>
            <p:nvPr/>
          </p:nvGrpSpPr>
          <p:grpSpPr>
            <a:xfrm>
              <a:off x="-2834001" y="1032516"/>
              <a:ext cx="7992689" cy="4168113"/>
              <a:chOff x="-2681601" y="1032516"/>
              <a:chExt cx="7992689" cy="4168113"/>
            </a:xfrm>
          </p:grpSpPr>
          <p:grpSp>
            <p:nvGrpSpPr>
              <p:cNvPr id="360" name="Google Shape;360;p35"/>
              <p:cNvGrpSpPr/>
              <p:nvPr/>
            </p:nvGrpSpPr>
            <p:grpSpPr>
              <a:xfrm>
                <a:off x="-2681601" y="1032516"/>
                <a:ext cx="7992689" cy="4168113"/>
                <a:chOff x="-2681601" y="1108716"/>
                <a:chExt cx="7992689" cy="4168113"/>
              </a:xfrm>
            </p:grpSpPr>
            <p:grpSp>
              <p:nvGrpSpPr>
                <p:cNvPr id="361" name="Google Shape;361;p35"/>
                <p:cNvGrpSpPr/>
                <p:nvPr/>
              </p:nvGrpSpPr>
              <p:grpSpPr>
                <a:xfrm>
                  <a:off x="-2681601" y="1718325"/>
                  <a:ext cx="7992689" cy="3558504"/>
                  <a:chOff x="-428940" y="991748"/>
                  <a:chExt cx="3731240" cy="1661222"/>
                </a:xfrm>
              </p:grpSpPr>
              <p:sp>
                <p:nvSpPr>
                  <p:cNvPr id="362" name="Google Shape;362;p35"/>
                  <p:cNvSpPr/>
                  <p:nvPr/>
                </p:nvSpPr>
                <p:spPr>
                  <a:xfrm>
                    <a:off x="-428940" y="991748"/>
                    <a:ext cx="3174290" cy="16612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977" h="60695" extrusionOk="0">
                        <a:moveTo>
                          <a:pt x="89033" y="0"/>
                        </a:moveTo>
                        <a:cubicBezTo>
                          <a:pt x="77322" y="0"/>
                          <a:pt x="63358" y="4196"/>
                          <a:pt x="52758" y="11411"/>
                        </a:cubicBezTo>
                        <a:cubicBezTo>
                          <a:pt x="49819" y="13409"/>
                          <a:pt x="46835" y="14107"/>
                          <a:pt x="43853" y="14107"/>
                        </a:cubicBezTo>
                        <a:cubicBezTo>
                          <a:pt x="36912" y="14107"/>
                          <a:pt x="29980" y="10325"/>
                          <a:pt x="23653" y="10325"/>
                        </a:cubicBezTo>
                        <a:cubicBezTo>
                          <a:pt x="20217" y="10325"/>
                          <a:pt x="16959" y="11440"/>
                          <a:pt x="13976" y="14882"/>
                        </a:cubicBezTo>
                        <a:cubicBezTo>
                          <a:pt x="1" y="31013"/>
                          <a:pt x="21066" y="58805"/>
                          <a:pt x="47331" y="60326"/>
                        </a:cubicBezTo>
                        <a:cubicBezTo>
                          <a:pt x="47331" y="60326"/>
                          <a:pt x="57825" y="60694"/>
                          <a:pt x="68851" y="60694"/>
                        </a:cubicBezTo>
                        <a:cubicBezTo>
                          <a:pt x="77069" y="60694"/>
                          <a:pt x="85582" y="60490"/>
                          <a:pt x="90269" y="59777"/>
                        </a:cubicBezTo>
                        <a:cubicBezTo>
                          <a:pt x="101252" y="58106"/>
                          <a:pt x="115976" y="30320"/>
                          <a:pt x="111534" y="12525"/>
                        </a:cubicBezTo>
                        <a:cubicBezTo>
                          <a:pt x="109360" y="3833"/>
                          <a:pt x="100226" y="0"/>
                          <a:pt x="8903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35"/>
                  <p:cNvSpPr/>
                  <p:nvPr/>
                </p:nvSpPr>
                <p:spPr>
                  <a:xfrm>
                    <a:off x="943775" y="1388200"/>
                    <a:ext cx="817700" cy="80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08" h="32211" extrusionOk="0">
                        <a:moveTo>
                          <a:pt x="25311" y="0"/>
                        </a:moveTo>
                        <a:cubicBezTo>
                          <a:pt x="22928" y="0"/>
                          <a:pt x="20357" y="1355"/>
                          <a:pt x="19154" y="5101"/>
                        </a:cubicBezTo>
                        <a:cubicBezTo>
                          <a:pt x="16697" y="12749"/>
                          <a:pt x="14441" y="13641"/>
                          <a:pt x="7343" y="16726"/>
                        </a:cubicBezTo>
                        <a:cubicBezTo>
                          <a:pt x="1" y="19916"/>
                          <a:pt x="1217" y="32210"/>
                          <a:pt x="10318" y="32210"/>
                        </a:cubicBezTo>
                        <a:cubicBezTo>
                          <a:pt x="10467" y="32210"/>
                          <a:pt x="10617" y="32207"/>
                          <a:pt x="10770" y="32200"/>
                        </a:cubicBezTo>
                        <a:cubicBezTo>
                          <a:pt x="20296" y="31779"/>
                          <a:pt x="20968" y="21960"/>
                          <a:pt x="20968" y="21960"/>
                        </a:cubicBezTo>
                        <a:cubicBezTo>
                          <a:pt x="20968" y="21960"/>
                          <a:pt x="21712" y="22035"/>
                          <a:pt x="22795" y="22035"/>
                        </a:cubicBezTo>
                        <a:cubicBezTo>
                          <a:pt x="24991" y="22035"/>
                          <a:pt x="28582" y="21728"/>
                          <a:pt x="30208" y="19868"/>
                        </a:cubicBezTo>
                        <a:cubicBezTo>
                          <a:pt x="32636" y="17097"/>
                          <a:pt x="32707" y="13477"/>
                          <a:pt x="32429" y="6815"/>
                        </a:cubicBezTo>
                        <a:cubicBezTo>
                          <a:pt x="32429" y="6815"/>
                          <a:pt x="31743" y="5286"/>
                          <a:pt x="30065" y="2366"/>
                        </a:cubicBezTo>
                        <a:cubicBezTo>
                          <a:pt x="29290" y="1012"/>
                          <a:pt x="27371" y="0"/>
                          <a:pt x="2531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35"/>
                  <p:cNvSpPr/>
                  <p:nvPr/>
                </p:nvSpPr>
                <p:spPr>
                  <a:xfrm>
                    <a:off x="1676300" y="2381975"/>
                    <a:ext cx="378850" cy="10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54" h="4118" extrusionOk="0">
                        <a:moveTo>
                          <a:pt x="10212" y="1"/>
                        </a:moveTo>
                        <a:cubicBezTo>
                          <a:pt x="9216" y="1"/>
                          <a:pt x="4940" y="1893"/>
                          <a:pt x="4727" y="1932"/>
                        </a:cubicBezTo>
                        <a:cubicBezTo>
                          <a:pt x="4720" y="1934"/>
                          <a:pt x="4708" y="1935"/>
                          <a:pt x="4693" y="1935"/>
                        </a:cubicBezTo>
                        <a:cubicBezTo>
                          <a:pt x="4215" y="1935"/>
                          <a:pt x="0" y="1104"/>
                          <a:pt x="0" y="1104"/>
                        </a:cubicBezTo>
                        <a:lnTo>
                          <a:pt x="0" y="1104"/>
                        </a:lnTo>
                        <a:lnTo>
                          <a:pt x="236" y="3796"/>
                        </a:lnTo>
                        <a:cubicBezTo>
                          <a:pt x="236" y="3796"/>
                          <a:pt x="3799" y="4118"/>
                          <a:pt x="4263" y="4118"/>
                        </a:cubicBezTo>
                        <a:cubicBezTo>
                          <a:pt x="4727" y="4118"/>
                          <a:pt x="12411" y="2361"/>
                          <a:pt x="12411" y="2175"/>
                        </a:cubicBezTo>
                        <a:cubicBezTo>
                          <a:pt x="12411" y="1990"/>
                          <a:pt x="9547" y="1525"/>
                          <a:pt x="9869" y="1290"/>
                        </a:cubicBezTo>
                        <a:cubicBezTo>
                          <a:pt x="9897" y="1270"/>
                          <a:pt x="9944" y="1261"/>
                          <a:pt x="10007" y="1261"/>
                        </a:cubicBezTo>
                        <a:cubicBezTo>
                          <a:pt x="10676" y="1261"/>
                          <a:pt x="13148" y="2268"/>
                          <a:pt x="13618" y="2268"/>
                        </a:cubicBezTo>
                        <a:cubicBezTo>
                          <a:pt x="14125" y="2268"/>
                          <a:pt x="15153" y="2168"/>
                          <a:pt x="14496" y="1890"/>
                        </a:cubicBezTo>
                        <a:cubicBezTo>
                          <a:pt x="13846" y="1604"/>
                          <a:pt x="10883" y="354"/>
                          <a:pt x="10376" y="33"/>
                        </a:cubicBezTo>
                        <a:cubicBezTo>
                          <a:pt x="10341" y="11"/>
                          <a:pt x="10285" y="1"/>
                          <a:pt x="10212" y="1"/>
                        </a:cubicBezTo>
                        <a:close/>
                      </a:path>
                    </a:pathLst>
                  </a:custGeom>
                  <a:solidFill>
                    <a:srgbClr val="FFEED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35"/>
                  <p:cNvSpPr/>
                  <p:nvPr/>
                </p:nvSpPr>
                <p:spPr>
                  <a:xfrm>
                    <a:off x="1583100" y="1796175"/>
                    <a:ext cx="109350" cy="142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74" h="5693" extrusionOk="0">
                        <a:moveTo>
                          <a:pt x="0" y="0"/>
                        </a:moveTo>
                        <a:cubicBezTo>
                          <a:pt x="1" y="0"/>
                          <a:pt x="3621" y="5693"/>
                          <a:pt x="4252" y="5693"/>
                        </a:cubicBezTo>
                        <a:cubicBezTo>
                          <a:pt x="4346" y="5693"/>
                          <a:pt x="4374" y="5567"/>
                          <a:pt x="4314" y="5277"/>
                        </a:cubicBezTo>
                        <a:cubicBezTo>
                          <a:pt x="3849" y="3035"/>
                          <a:pt x="2421" y="471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35"/>
                  <p:cNvSpPr/>
                  <p:nvPr/>
                </p:nvSpPr>
                <p:spPr>
                  <a:xfrm>
                    <a:off x="1240325" y="1738300"/>
                    <a:ext cx="517575" cy="805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3" h="32230" extrusionOk="0">
                        <a:moveTo>
                          <a:pt x="10633" y="1"/>
                        </a:moveTo>
                        <a:cubicBezTo>
                          <a:pt x="9902" y="1"/>
                          <a:pt x="9655" y="594"/>
                          <a:pt x="9655" y="594"/>
                        </a:cubicBezTo>
                        <a:cubicBezTo>
                          <a:pt x="9655" y="594"/>
                          <a:pt x="5000" y="3715"/>
                          <a:pt x="2500" y="5250"/>
                        </a:cubicBezTo>
                        <a:cubicBezTo>
                          <a:pt x="1" y="6778"/>
                          <a:pt x="3400" y="23245"/>
                          <a:pt x="4243" y="29358"/>
                        </a:cubicBezTo>
                        <a:cubicBezTo>
                          <a:pt x="4537" y="31529"/>
                          <a:pt x="6547" y="32230"/>
                          <a:pt x="9019" y="32230"/>
                        </a:cubicBezTo>
                        <a:cubicBezTo>
                          <a:pt x="13513" y="32230"/>
                          <a:pt x="19531" y="29915"/>
                          <a:pt x="19531" y="29915"/>
                        </a:cubicBezTo>
                        <a:cubicBezTo>
                          <a:pt x="19531" y="29915"/>
                          <a:pt x="18560" y="24773"/>
                          <a:pt x="19810" y="16504"/>
                        </a:cubicBezTo>
                        <a:cubicBezTo>
                          <a:pt x="20702" y="10577"/>
                          <a:pt x="17425" y="6878"/>
                          <a:pt x="15547" y="4307"/>
                        </a:cubicBezTo>
                        <a:cubicBezTo>
                          <a:pt x="12997" y="808"/>
                          <a:pt x="11485" y="1"/>
                          <a:pt x="1063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35"/>
                  <p:cNvSpPr/>
                  <p:nvPr/>
                </p:nvSpPr>
                <p:spPr>
                  <a:xfrm>
                    <a:off x="1264800" y="1871150"/>
                    <a:ext cx="456850" cy="650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74" h="26014" extrusionOk="0">
                        <a:moveTo>
                          <a:pt x="4099" y="0"/>
                        </a:moveTo>
                        <a:lnTo>
                          <a:pt x="0" y="25565"/>
                        </a:lnTo>
                        <a:cubicBezTo>
                          <a:pt x="0" y="25565"/>
                          <a:pt x="1202" y="26013"/>
                          <a:pt x="3270" y="26013"/>
                        </a:cubicBezTo>
                        <a:cubicBezTo>
                          <a:pt x="4142" y="26013"/>
                          <a:pt x="5166" y="25934"/>
                          <a:pt x="6320" y="25707"/>
                        </a:cubicBezTo>
                        <a:cubicBezTo>
                          <a:pt x="10212" y="24936"/>
                          <a:pt x="18202" y="21116"/>
                          <a:pt x="18202" y="21116"/>
                        </a:cubicBezTo>
                        <a:lnTo>
                          <a:pt x="18274" y="17295"/>
                        </a:lnTo>
                        <a:lnTo>
                          <a:pt x="18274" y="17295"/>
                        </a:lnTo>
                        <a:cubicBezTo>
                          <a:pt x="18274" y="17295"/>
                          <a:pt x="12294" y="18445"/>
                          <a:pt x="9612" y="18445"/>
                        </a:cubicBezTo>
                        <a:cubicBezTo>
                          <a:pt x="8802" y="18445"/>
                          <a:pt x="8293" y="18340"/>
                          <a:pt x="8341" y="18067"/>
                        </a:cubicBezTo>
                        <a:cubicBezTo>
                          <a:pt x="8541" y="16881"/>
                          <a:pt x="8891" y="15632"/>
                          <a:pt x="9940" y="12154"/>
                        </a:cubicBezTo>
                        <a:cubicBezTo>
                          <a:pt x="11261" y="7755"/>
                          <a:pt x="9448" y="6534"/>
                          <a:pt x="409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35"/>
                  <p:cNvSpPr/>
                  <p:nvPr/>
                </p:nvSpPr>
                <p:spPr>
                  <a:xfrm>
                    <a:off x="1117429" y="2483649"/>
                    <a:ext cx="1945497" cy="867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969" h="1665" extrusionOk="0">
                        <a:moveTo>
                          <a:pt x="829" y="1"/>
                        </a:moveTo>
                        <a:cubicBezTo>
                          <a:pt x="379" y="1"/>
                          <a:pt x="1" y="379"/>
                          <a:pt x="1" y="829"/>
                        </a:cubicBezTo>
                        <a:cubicBezTo>
                          <a:pt x="1" y="1286"/>
                          <a:pt x="372" y="1664"/>
                          <a:pt x="829" y="1664"/>
                        </a:cubicBezTo>
                        <a:lnTo>
                          <a:pt x="64133" y="1664"/>
                        </a:lnTo>
                        <a:cubicBezTo>
                          <a:pt x="64590" y="1664"/>
                          <a:pt x="64968" y="1293"/>
                          <a:pt x="64968" y="829"/>
                        </a:cubicBezTo>
                        <a:cubicBezTo>
                          <a:pt x="64968" y="379"/>
                          <a:pt x="64590" y="1"/>
                          <a:pt x="6413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35"/>
                  <p:cNvSpPr/>
                  <p:nvPr/>
                </p:nvSpPr>
                <p:spPr>
                  <a:xfrm>
                    <a:off x="1464375" y="1588550"/>
                    <a:ext cx="155350" cy="323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14" h="12930" extrusionOk="0">
                        <a:moveTo>
                          <a:pt x="2407" y="0"/>
                        </a:moveTo>
                        <a:lnTo>
                          <a:pt x="1" y="7134"/>
                        </a:lnTo>
                        <a:cubicBezTo>
                          <a:pt x="1" y="7134"/>
                          <a:pt x="2139" y="12930"/>
                          <a:pt x="4185" y="12930"/>
                        </a:cubicBezTo>
                        <a:cubicBezTo>
                          <a:pt x="4413" y="12930"/>
                          <a:pt x="4641" y="12857"/>
                          <a:pt x="4864" y="12697"/>
                        </a:cubicBezTo>
                        <a:cubicBezTo>
                          <a:pt x="5621" y="12147"/>
                          <a:pt x="4585" y="7827"/>
                          <a:pt x="4585" y="7827"/>
                        </a:cubicBezTo>
                        <a:lnTo>
                          <a:pt x="6213" y="2035"/>
                        </a:lnTo>
                        <a:lnTo>
                          <a:pt x="2407" y="0"/>
                        </a:lnTo>
                        <a:close/>
                      </a:path>
                    </a:pathLst>
                  </a:custGeom>
                  <a:solidFill>
                    <a:srgbClr val="FFEED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" name="Google Shape;370;p35"/>
                  <p:cNvSpPr/>
                  <p:nvPr/>
                </p:nvSpPr>
                <p:spPr>
                  <a:xfrm>
                    <a:off x="1165725" y="1864050"/>
                    <a:ext cx="663150" cy="654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26" h="26198" extrusionOk="0">
                        <a:moveTo>
                          <a:pt x="6757" y="1"/>
                        </a:moveTo>
                        <a:cubicBezTo>
                          <a:pt x="6728" y="1"/>
                          <a:pt x="6699" y="3"/>
                          <a:pt x="6670" y="6"/>
                        </a:cubicBezTo>
                        <a:cubicBezTo>
                          <a:pt x="3342" y="370"/>
                          <a:pt x="3056" y="4869"/>
                          <a:pt x="1528" y="12381"/>
                        </a:cubicBezTo>
                        <a:cubicBezTo>
                          <a:pt x="0" y="19886"/>
                          <a:pt x="457" y="24842"/>
                          <a:pt x="1178" y="25784"/>
                        </a:cubicBezTo>
                        <a:cubicBezTo>
                          <a:pt x="1397" y="26072"/>
                          <a:pt x="1896" y="26198"/>
                          <a:pt x="2607" y="26198"/>
                        </a:cubicBezTo>
                        <a:cubicBezTo>
                          <a:pt x="7535" y="26198"/>
                          <a:pt x="22625" y="20150"/>
                          <a:pt x="24845" y="20150"/>
                        </a:cubicBezTo>
                        <a:cubicBezTo>
                          <a:pt x="24854" y="20150"/>
                          <a:pt x="24863" y="20150"/>
                          <a:pt x="24872" y="20150"/>
                        </a:cubicBezTo>
                        <a:cubicBezTo>
                          <a:pt x="24887" y="20151"/>
                          <a:pt x="24901" y="20151"/>
                          <a:pt x="24915" y="20151"/>
                        </a:cubicBezTo>
                        <a:cubicBezTo>
                          <a:pt x="26525" y="20151"/>
                          <a:pt x="25150" y="17380"/>
                          <a:pt x="25150" y="17379"/>
                        </a:cubicBezTo>
                        <a:lnTo>
                          <a:pt x="25150" y="17379"/>
                        </a:lnTo>
                        <a:lnTo>
                          <a:pt x="6527" y="20222"/>
                        </a:lnTo>
                        <a:cubicBezTo>
                          <a:pt x="6527" y="20222"/>
                          <a:pt x="9169" y="11538"/>
                          <a:pt x="9169" y="7089"/>
                        </a:cubicBezTo>
                        <a:cubicBezTo>
                          <a:pt x="9169" y="2752"/>
                          <a:pt x="7977" y="1"/>
                          <a:pt x="6757" y="1"/>
                        </a:cubicBezTo>
                        <a:close/>
                      </a:path>
                    </a:pathLst>
                  </a:custGeom>
                  <a:solidFill>
                    <a:srgbClr val="FFEED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35"/>
                  <p:cNvSpPr/>
                  <p:nvPr/>
                </p:nvSpPr>
                <p:spPr>
                  <a:xfrm>
                    <a:off x="1650225" y="2271150"/>
                    <a:ext cx="346400" cy="137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56" h="5515" extrusionOk="0">
                        <a:moveTo>
                          <a:pt x="9468" y="0"/>
                        </a:moveTo>
                        <a:cubicBezTo>
                          <a:pt x="8438" y="0"/>
                          <a:pt x="6203" y="835"/>
                          <a:pt x="4592" y="1238"/>
                        </a:cubicBezTo>
                        <a:lnTo>
                          <a:pt x="0" y="5201"/>
                        </a:lnTo>
                        <a:cubicBezTo>
                          <a:pt x="0" y="5201"/>
                          <a:pt x="3475" y="3988"/>
                          <a:pt x="5352" y="3988"/>
                        </a:cubicBezTo>
                        <a:cubicBezTo>
                          <a:pt x="5531" y="3988"/>
                          <a:pt x="5696" y="3999"/>
                          <a:pt x="5842" y="4023"/>
                        </a:cubicBezTo>
                        <a:cubicBezTo>
                          <a:pt x="7182" y="4242"/>
                          <a:pt x="7670" y="5003"/>
                          <a:pt x="8317" y="5003"/>
                        </a:cubicBezTo>
                        <a:cubicBezTo>
                          <a:pt x="8473" y="5003"/>
                          <a:pt x="8638" y="4958"/>
                          <a:pt x="8827" y="4852"/>
                        </a:cubicBezTo>
                        <a:cubicBezTo>
                          <a:pt x="9798" y="4295"/>
                          <a:pt x="10847" y="3323"/>
                          <a:pt x="10847" y="3323"/>
                        </a:cubicBezTo>
                        <a:cubicBezTo>
                          <a:pt x="10847" y="3323"/>
                          <a:pt x="11540" y="3730"/>
                          <a:pt x="12376" y="4502"/>
                        </a:cubicBezTo>
                        <a:cubicBezTo>
                          <a:pt x="12926" y="5005"/>
                          <a:pt x="13603" y="5514"/>
                          <a:pt x="13771" y="5514"/>
                        </a:cubicBezTo>
                        <a:cubicBezTo>
                          <a:pt x="13855" y="5514"/>
                          <a:pt x="13810" y="5384"/>
                          <a:pt x="13554" y="5059"/>
                        </a:cubicBezTo>
                        <a:cubicBezTo>
                          <a:pt x="12783" y="4080"/>
                          <a:pt x="10490" y="603"/>
                          <a:pt x="9933" y="117"/>
                        </a:cubicBezTo>
                        <a:cubicBezTo>
                          <a:pt x="9840" y="36"/>
                          <a:pt x="9679" y="0"/>
                          <a:pt x="9468" y="0"/>
                        </a:cubicBezTo>
                        <a:close/>
                      </a:path>
                    </a:pathLst>
                  </a:custGeom>
                  <a:solidFill>
                    <a:srgbClr val="FFEED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35"/>
                  <p:cNvSpPr/>
                  <p:nvPr/>
                </p:nvSpPr>
                <p:spPr>
                  <a:xfrm>
                    <a:off x="1175000" y="1848800"/>
                    <a:ext cx="255850" cy="415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34" h="16608" extrusionOk="0">
                        <a:moveTo>
                          <a:pt x="6770" y="0"/>
                        </a:moveTo>
                        <a:cubicBezTo>
                          <a:pt x="6673" y="0"/>
                          <a:pt x="6663" y="66"/>
                          <a:pt x="6663" y="66"/>
                        </a:cubicBezTo>
                        <a:cubicBezTo>
                          <a:pt x="4628" y="152"/>
                          <a:pt x="3050" y="1865"/>
                          <a:pt x="2500" y="4507"/>
                        </a:cubicBezTo>
                        <a:cubicBezTo>
                          <a:pt x="1943" y="7150"/>
                          <a:pt x="322" y="15533"/>
                          <a:pt x="322" y="15533"/>
                        </a:cubicBezTo>
                        <a:cubicBezTo>
                          <a:pt x="322" y="15533"/>
                          <a:pt x="0" y="15762"/>
                          <a:pt x="3378" y="16361"/>
                        </a:cubicBezTo>
                        <a:cubicBezTo>
                          <a:pt x="4408" y="16544"/>
                          <a:pt x="5382" y="16607"/>
                          <a:pt x="6239" y="16607"/>
                        </a:cubicBezTo>
                        <a:cubicBezTo>
                          <a:pt x="8196" y="16607"/>
                          <a:pt x="9541" y="16276"/>
                          <a:pt x="9541" y="16276"/>
                        </a:cubicBezTo>
                        <a:cubicBezTo>
                          <a:pt x="9541" y="16276"/>
                          <a:pt x="10233" y="11498"/>
                          <a:pt x="10048" y="8214"/>
                        </a:cubicBezTo>
                        <a:cubicBezTo>
                          <a:pt x="9862" y="4929"/>
                          <a:pt x="9119" y="1823"/>
                          <a:pt x="7913" y="751"/>
                        </a:cubicBezTo>
                        <a:cubicBezTo>
                          <a:pt x="7216" y="130"/>
                          <a:pt x="6907" y="0"/>
                          <a:pt x="67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35"/>
                  <p:cNvSpPr/>
                  <p:nvPr/>
                </p:nvSpPr>
                <p:spPr>
                  <a:xfrm>
                    <a:off x="1507050" y="1588550"/>
                    <a:ext cx="112675" cy="254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07" h="10198" extrusionOk="0">
                        <a:moveTo>
                          <a:pt x="700" y="0"/>
                        </a:moveTo>
                        <a:lnTo>
                          <a:pt x="122" y="1714"/>
                        </a:lnTo>
                        <a:cubicBezTo>
                          <a:pt x="0" y="7462"/>
                          <a:pt x="1471" y="9390"/>
                          <a:pt x="2464" y="10097"/>
                        </a:cubicBezTo>
                        <a:cubicBezTo>
                          <a:pt x="2559" y="10166"/>
                          <a:pt x="2651" y="10197"/>
                          <a:pt x="2738" y="10197"/>
                        </a:cubicBezTo>
                        <a:cubicBezTo>
                          <a:pt x="2934" y="10197"/>
                          <a:pt x="3111" y="10040"/>
                          <a:pt x="3264" y="9783"/>
                        </a:cubicBezTo>
                        <a:cubicBezTo>
                          <a:pt x="3107" y="8748"/>
                          <a:pt x="2878" y="7834"/>
                          <a:pt x="2878" y="7834"/>
                        </a:cubicBezTo>
                        <a:lnTo>
                          <a:pt x="4506" y="2035"/>
                        </a:lnTo>
                        <a:lnTo>
                          <a:pt x="70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35"/>
                  <p:cNvSpPr/>
                  <p:nvPr/>
                </p:nvSpPr>
                <p:spPr>
                  <a:xfrm>
                    <a:off x="1525425" y="1473225"/>
                    <a:ext cx="246400" cy="30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56" h="12099" extrusionOk="0">
                        <a:moveTo>
                          <a:pt x="4871" y="0"/>
                        </a:moveTo>
                        <a:cubicBezTo>
                          <a:pt x="2179" y="0"/>
                          <a:pt x="1" y="2514"/>
                          <a:pt x="1" y="5613"/>
                        </a:cubicBezTo>
                        <a:cubicBezTo>
                          <a:pt x="1" y="8712"/>
                          <a:pt x="2629" y="11954"/>
                          <a:pt x="6799" y="12097"/>
                        </a:cubicBezTo>
                        <a:cubicBezTo>
                          <a:pt x="6829" y="12098"/>
                          <a:pt x="6859" y="12098"/>
                          <a:pt x="6888" y="12098"/>
                        </a:cubicBezTo>
                        <a:cubicBezTo>
                          <a:pt x="9499" y="12098"/>
                          <a:pt x="9855" y="8349"/>
                          <a:pt x="9855" y="5284"/>
                        </a:cubicBezTo>
                        <a:cubicBezTo>
                          <a:pt x="9855" y="2185"/>
                          <a:pt x="7563" y="7"/>
                          <a:pt x="4871" y="0"/>
                        </a:cubicBezTo>
                        <a:close/>
                      </a:path>
                    </a:pathLst>
                  </a:custGeom>
                  <a:solidFill>
                    <a:srgbClr val="FFEED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5" name="Google Shape;375;p35"/>
                  <p:cNvSpPr/>
                  <p:nvPr/>
                </p:nvSpPr>
                <p:spPr>
                  <a:xfrm>
                    <a:off x="2159025" y="2113225"/>
                    <a:ext cx="555225" cy="37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209" h="14818" extrusionOk="0">
                        <a:moveTo>
                          <a:pt x="7477" y="0"/>
                        </a:moveTo>
                        <a:cubicBezTo>
                          <a:pt x="7027" y="0"/>
                          <a:pt x="6612" y="272"/>
                          <a:pt x="6427" y="679"/>
                        </a:cubicBezTo>
                        <a:lnTo>
                          <a:pt x="0" y="14818"/>
                        </a:lnTo>
                        <a:lnTo>
                          <a:pt x="15631" y="14818"/>
                        </a:lnTo>
                        <a:lnTo>
                          <a:pt x="22073" y="636"/>
                        </a:lnTo>
                        <a:cubicBezTo>
                          <a:pt x="22208" y="343"/>
                          <a:pt x="21994" y="0"/>
                          <a:pt x="2166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6" name="Google Shape;376;p35"/>
                  <p:cNvSpPr/>
                  <p:nvPr/>
                </p:nvSpPr>
                <p:spPr>
                  <a:xfrm>
                    <a:off x="1828025" y="2438125"/>
                    <a:ext cx="720900" cy="4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36" h="1822" extrusionOk="0">
                        <a:moveTo>
                          <a:pt x="1822" y="1"/>
                        </a:moveTo>
                        <a:cubicBezTo>
                          <a:pt x="815" y="1"/>
                          <a:pt x="1" y="815"/>
                          <a:pt x="1" y="1822"/>
                        </a:cubicBezTo>
                        <a:lnTo>
                          <a:pt x="28836" y="1822"/>
                        </a:lnTo>
                        <a:lnTo>
                          <a:pt x="2883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" name="Google Shape;377;p35"/>
                  <p:cNvSpPr/>
                  <p:nvPr/>
                </p:nvSpPr>
                <p:spPr>
                  <a:xfrm>
                    <a:off x="2201150" y="2113225"/>
                    <a:ext cx="513100" cy="370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24" h="14818" extrusionOk="0">
                        <a:moveTo>
                          <a:pt x="7484" y="0"/>
                        </a:moveTo>
                        <a:cubicBezTo>
                          <a:pt x="7027" y="0"/>
                          <a:pt x="6620" y="272"/>
                          <a:pt x="6427" y="679"/>
                        </a:cubicBezTo>
                        <a:lnTo>
                          <a:pt x="0" y="14818"/>
                        </a:lnTo>
                        <a:lnTo>
                          <a:pt x="13946" y="14818"/>
                        </a:lnTo>
                        <a:lnTo>
                          <a:pt x="20388" y="636"/>
                        </a:lnTo>
                        <a:cubicBezTo>
                          <a:pt x="20523" y="343"/>
                          <a:pt x="20309" y="0"/>
                          <a:pt x="1998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" name="Google Shape;378;p35"/>
                  <p:cNvSpPr/>
                  <p:nvPr/>
                </p:nvSpPr>
                <p:spPr>
                  <a:xfrm>
                    <a:off x="1535075" y="1446150"/>
                    <a:ext cx="261750" cy="19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70" h="7681" extrusionOk="0">
                        <a:moveTo>
                          <a:pt x="5210" y="1"/>
                        </a:moveTo>
                        <a:cubicBezTo>
                          <a:pt x="5106" y="1"/>
                          <a:pt x="5000" y="5"/>
                          <a:pt x="4892" y="12"/>
                        </a:cubicBezTo>
                        <a:cubicBezTo>
                          <a:pt x="4892" y="12"/>
                          <a:pt x="2221" y="748"/>
                          <a:pt x="1107" y="1762"/>
                        </a:cubicBezTo>
                        <a:cubicBezTo>
                          <a:pt x="1" y="2776"/>
                          <a:pt x="322" y="4304"/>
                          <a:pt x="322" y="4304"/>
                        </a:cubicBezTo>
                        <a:cubicBezTo>
                          <a:pt x="322" y="4304"/>
                          <a:pt x="972" y="6617"/>
                          <a:pt x="2407" y="7310"/>
                        </a:cubicBezTo>
                        <a:cubicBezTo>
                          <a:pt x="2990" y="7596"/>
                          <a:pt x="3398" y="7680"/>
                          <a:pt x="3677" y="7680"/>
                        </a:cubicBezTo>
                        <a:cubicBezTo>
                          <a:pt x="4081" y="7680"/>
                          <a:pt x="4214" y="7503"/>
                          <a:pt x="4214" y="7503"/>
                        </a:cubicBezTo>
                        <a:lnTo>
                          <a:pt x="4906" y="4904"/>
                        </a:lnTo>
                        <a:lnTo>
                          <a:pt x="5049" y="7589"/>
                        </a:lnTo>
                        <a:cubicBezTo>
                          <a:pt x="5049" y="7589"/>
                          <a:pt x="5107" y="7600"/>
                          <a:pt x="5374" y="7600"/>
                        </a:cubicBezTo>
                        <a:cubicBezTo>
                          <a:pt x="5707" y="7600"/>
                          <a:pt x="6367" y="7582"/>
                          <a:pt x="7648" y="7503"/>
                        </a:cubicBezTo>
                        <a:cubicBezTo>
                          <a:pt x="9969" y="7367"/>
                          <a:pt x="10291" y="6903"/>
                          <a:pt x="10291" y="6903"/>
                        </a:cubicBezTo>
                        <a:cubicBezTo>
                          <a:pt x="10291" y="6903"/>
                          <a:pt x="10469" y="6575"/>
                          <a:pt x="10105" y="4868"/>
                        </a:cubicBezTo>
                        <a:cubicBezTo>
                          <a:pt x="9616" y="2590"/>
                          <a:pt x="7974" y="1"/>
                          <a:pt x="52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" name="Google Shape;379;p35"/>
                  <p:cNvSpPr/>
                  <p:nvPr/>
                </p:nvSpPr>
                <p:spPr>
                  <a:xfrm>
                    <a:off x="1453850" y="1524500"/>
                    <a:ext cx="155525" cy="171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21" h="6840" extrusionOk="0">
                        <a:moveTo>
                          <a:pt x="3267" y="0"/>
                        </a:moveTo>
                        <a:cubicBezTo>
                          <a:pt x="1841" y="0"/>
                          <a:pt x="550" y="1264"/>
                          <a:pt x="286" y="2991"/>
                        </a:cubicBezTo>
                        <a:cubicBezTo>
                          <a:pt x="0" y="4869"/>
                          <a:pt x="1036" y="6583"/>
                          <a:pt x="2600" y="6811"/>
                        </a:cubicBezTo>
                        <a:cubicBezTo>
                          <a:pt x="2724" y="6830"/>
                          <a:pt x="2847" y="6840"/>
                          <a:pt x="2970" y="6840"/>
                        </a:cubicBezTo>
                        <a:cubicBezTo>
                          <a:pt x="4392" y="6840"/>
                          <a:pt x="5672" y="5577"/>
                          <a:pt x="5935" y="3848"/>
                        </a:cubicBezTo>
                        <a:cubicBezTo>
                          <a:pt x="6220" y="1977"/>
                          <a:pt x="5185" y="263"/>
                          <a:pt x="3628" y="27"/>
                        </a:cubicBezTo>
                        <a:cubicBezTo>
                          <a:pt x="3507" y="9"/>
                          <a:pt x="3387" y="0"/>
                          <a:pt x="326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" name="Google Shape;380;p35"/>
                  <p:cNvSpPr/>
                  <p:nvPr/>
                </p:nvSpPr>
                <p:spPr>
                  <a:xfrm>
                    <a:off x="1454375" y="1531850"/>
                    <a:ext cx="126250" cy="158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50" h="6323" extrusionOk="0">
                        <a:moveTo>
                          <a:pt x="2754" y="1"/>
                        </a:moveTo>
                        <a:cubicBezTo>
                          <a:pt x="1592" y="1"/>
                          <a:pt x="498" y="1204"/>
                          <a:pt x="258" y="2825"/>
                        </a:cubicBezTo>
                        <a:cubicBezTo>
                          <a:pt x="1" y="4553"/>
                          <a:pt x="801" y="6117"/>
                          <a:pt x="2050" y="6303"/>
                        </a:cubicBezTo>
                        <a:cubicBezTo>
                          <a:pt x="2135" y="6316"/>
                          <a:pt x="2220" y="6322"/>
                          <a:pt x="2304" y="6322"/>
                        </a:cubicBezTo>
                        <a:cubicBezTo>
                          <a:pt x="3463" y="6322"/>
                          <a:pt x="4553" y="5115"/>
                          <a:pt x="4792" y="3504"/>
                        </a:cubicBezTo>
                        <a:cubicBezTo>
                          <a:pt x="5050" y="1768"/>
                          <a:pt x="4250" y="212"/>
                          <a:pt x="3000" y="19"/>
                        </a:cubicBezTo>
                        <a:cubicBezTo>
                          <a:pt x="2918" y="7"/>
                          <a:pt x="2836" y="1"/>
                          <a:pt x="275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" name="Google Shape;381;p35"/>
                  <p:cNvSpPr/>
                  <p:nvPr/>
                </p:nvSpPr>
                <p:spPr>
                  <a:xfrm>
                    <a:off x="1477600" y="1563050"/>
                    <a:ext cx="52325" cy="86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3469" extrusionOk="0">
                        <a:moveTo>
                          <a:pt x="1224" y="0"/>
                        </a:moveTo>
                        <a:cubicBezTo>
                          <a:pt x="749" y="0"/>
                          <a:pt x="279" y="690"/>
                          <a:pt x="143" y="1591"/>
                        </a:cubicBezTo>
                        <a:cubicBezTo>
                          <a:pt x="0" y="2548"/>
                          <a:pt x="286" y="3391"/>
                          <a:pt x="786" y="3462"/>
                        </a:cubicBezTo>
                        <a:cubicBezTo>
                          <a:pt x="811" y="3466"/>
                          <a:pt x="836" y="3468"/>
                          <a:pt x="861" y="3468"/>
                        </a:cubicBezTo>
                        <a:cubicBezTo>
                          <a:pt x="1337" y="3468"/>
                          <a:pt x="1807" y="2779"/>
                          <a:pt x="1943" y="1870"/>
                        </a:cubicBezTo>
                        <a:cubicBezTo>
                          <a:pt x="2093" y="913"/>
                          <a:pt x="1807" y="85"/>
                          <a:pt x="1300" y="6"/>
                        </a:cubicBezTo>
                        <a:cubicBezTo>
                          <a:pt x="1275" y="2"/>
                          <a:pt x="1249" y="0"/>
                          <a:pt x="122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" name="Google Shape;382;p35"/>
                  <p:cNvSpPr/>
                  <p:nvPr/>
                </p:nvSpPr>
                <p:spPr>
                  <a:xfrm>
                    <a:off x="1524375" y="1423875"/>
                    <a:ext cx="208700" cy="112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48" h="4491" extrusionOk="0">
                        <a:moveTo>
                          <a:pt x="4954" y="1"/>
                        </a:moveTo>
                        <a:cubicBezTo>
                          <a:pt x="3144" y="1"/>
                          <a:pt x="878" y="847"/>
                          <a:pt x="0" y="4102"/>
                        </a:cubicBezTo>
                        <a:cubicBezTo>
                          <a:pt x="0" y="4102"/>
                          <a:pt x="641" y="4491"/>
                          <a:pt x="1052" y="4491"/>
                        </a:cubicBezTo>
                        <a:cubicBezTo>
                          <a:pt x="1228" y="4491"/>
                          <a:pt x="1362" y="4420"/>
                          <a:pt x="1385" y="4216"/>
                        </a:cubicBezTo>
                        <a:cubicBezTo>
                          <a:pt x="1564" y="2860"/>
                          <a:pt x="2792" y="1639"/>
                          <a:pt x="4877" y="1267"/>
                        </a:cubicBezTo>
                        <a:cubicBezTo>
                          <a:pt x="5213" y="1209"/>
                          <a:pt x="5528" y="1185"/>
                          <a:pt x="5819" y="1185"/>
                        </a:cubicBezTo>
                        <a:cubicBezTo>
                          <a:pt x="7427" y="1185"/>
                          <a:pt x="8348" y="1931"/>
                          <a:pt x="8348" y="1931"/>
                        </a:cubicBezTo>
                        <a:cubicBezTo>
                          <a:pt x="8348" y="1931"/>
                          <a:pt x="8212" y="1089"/>
                          <a:pt x="7212" y="503"/>
                        </a:cubicBezTo>
                        <a:cubicBezTo>
                          <a:pt x="6796" y="253"/>
                          <a:pt x="5943" y="1"/>
                          <a:pt x="49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" name="Google Shape;383;p35"/>
                  <p:cNvSpPr/>
                  <p:nvPr/>
                </p:nvSpPr>
                <p:spPr>
                  <a:xfrm>
                    <a:off x="1002000" y="1501275"/>
                    <a:ext cx="437600" cy="431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04" h="17266" extrusionOk="0">
                        <a:moveTo>
                          <a:pt x="17383" y="0"/>
                        </a:moveTo>
                        <a:cubicBezTo>
                          <a:pt x="17337" y="0"/>
                          <a:pt x="17293" y="32"/>
                          <a:pt x="17282" y="78"/>
                        </a:cubicBezTo>
                        <a:cubicBezTo>
                          <a:pt x="14861" y="7519"/>
                          <a:pt x="11012" y="9254"/>
                          <a:pt x="6606" y="10618"/>
                        </a:cubicBezTo>
                        <a:cubicBezTo>
                          <a:pt x="4635" y="11232"/>
                          <a:pt x="2964" y="12217"/>
                          <a:pt x="1793" y="13467"/>
                        </a:cubicBezTo>
                        <a:cubicBezTo>
                          <a:pt x="758" y="14574"/>
                          <a:pt x="122" y="15873"/>
                          <a:pt x="1" y="17152"/>
                        </a:cubicBezTo>
                        <a:cubicBezTo>
                          <a:pt x="1" y="17216"/>
                          <a:pt x="37" y="17259"/>
                          <a:pt x="101" y="17266"/>
                        </a:cubicBezTo>
                        <a:lnTo>
                          <a:pt x="108" y="17266"/>
                        </a:lnTo>
                        <a:cubicBezTo>
                          <a:pt x="158" y="17266"/>
                          <a:pt x="215" y="17223"/>
                          <a:pt x="215" y="17166"/>
                        </a:cubicBezTo>
                        <a:cubicBezTo>
                          <a:pt x="329" y="15945"/>
                          <a:pt x="943" y="14681"/>
                          <a:pt x="1943" y="13610"/>
                        </a:cubicBezTo>
                        <a:cubicBezTo>
                          <a:pt x="3086" y="12382"/>
                          <a:pt x="4721" y="11418"/>
                          <a:pt x="6663" y="10825"/>
                        </a:cubicBezTo>
                        <a:cubicBezTo>
                          <a:pt x="9113" y="10061"/>
                          <a:pt x="11091" y="9254"/>
                          <a:pt x="12862" y="7754"/>
                        </a:cubicBezTo>
                        <a:cubicBezTo>
                          <a:pt x="14861" y="6048"/>
                          <a:pt x="16375" y="3555"/>
                          <a:pt x="17482" y="135"/>
                        </a:cubicBezTo>
                        <a:cubicBezTo>
                          <a:pt x="17503" y="85"/>
                          <a:pt x="17468" y="21"/>
                          <a:pt x="17418" y="6"/>
                        </a:cubicBezTo>
                        <a:cubicBezTo>
                          <a:pt x="17406" y="2"/>
                          <a:pt x="17394" y="0"/>
                          <a:pt x="17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384" name="Google Shape;384;p35"/>
                  <p:cNvSpPr/>
                  <p:nvPr/>
                </p:nvSpPr>
                <p:spPr>
                  <a:xfrm>
                    <a:off x="1051450" y="1518650"/>
                    <a:ext cx="376725" cy="285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9" h="11430" extrusionOk="0">
                        <a:moveTo>
                          <a:pt x="14953" y="1"/>
                        </a:moveTo>
                        <a:cubicBezTo>
                          <a:pt x="14907" y="1"/>
                          <a:pt x="14865" y="28"/>
                          <a:pt x="14847" y="76"/>
                        </a:cubicBezTo>
                        <a:cubicBezTo>
                          <a:pt x="13440" y="4867"/>
                          <a:pt x="9920" y="8023"/>
                          <a:pt x="4692" y="9173"/>
                        </a:cubicBezTo>
                        <a:cubicBezTo>
                          <a:pt x="1958" y="9780"/>
                          <a:pt x="72" y="11215"/>
                          <a:pt x="58" y="11237"/>
                        </a:cubicBezTo>
                        <a:cubicBezTo>
                          <a:pt x="15" y="11272"/>
                          <a:pt x="1" y="11344"/>
                          <a:pt x="37" y="11387"/>
                        </a:cubicBezTo>
                        <a:cubicBezTo>
                          <a:pt x="58" y="11415"/>
                          <a:pt x="87" y="11430"/>
                          <a:pt x="122" y="11430"/>
                        </a:cubicBezTo>
                        <a:cubicBezTo>
                          <a:pt x="144" y="11430"/>
                          <a:pt x="172" y="11422"/>
                          <a:pt x="194" y="11401"/>
                        </a:cubicBezTo>
                        <a:cubicBezTo>
                          <a:pt x="208" y="11394"/>
                          <a:pt x="2057" y="9973"/>
                          <a:pt x="4735" y="9387"/>
                        </a:cubicBezTo>
                        <a:cubicBezTo>
                          <a:pt x="6813" y="8923"/>
                          <a:pt x="8641" y="8152"/>
                          <a:pt x="10170" y="7095"/>
                        </a:cubicBezTo>
                        <a:cubicBezTo>
                          <a:pt x="12533" y="5438"/>
                          <a:pt x="14176" y="3103"/>
                          <a:pt x="15054" y="140"/>
                        </a:cubicBezTo>
                        <a:cubicBezTo>
                          <a:pt x="15068" y="83"/>
                          <a:pt x="15032" y="18"/>
                          <a:pt x="14983" y="4"/>
                        </a:cubicBezTo>
                        <a:cubicBezTo>
                          <a:pt x="14973" y="2"/>
                          <a:pt x="14963" y="1"/>
                          <a:pt x="1495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385" name="Google Shape;385;p35"/>
                  <p:cNvSpPr/>
                  <p:nvPr/>
                </p:nvSpPr>
                <p:spPr>
                  <a:xfrm>
                    <a:off x="2772225" y="1735825"/>
                    <a:ext cx="187125" cy="652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85" h="26087" extrusionOk="0">
                        <a:moveTo>
                          <a:pt x="3214" y="0"/>
                        </a:moveTo>
                        <a:cubicBezTo>
                          <a:pt x="3214" y="0"/>
                          <a:pt x="1" y="4606"/>
                          <a:pt x="2172" y="11640"/>
                        </a:cubicBezTo>
                        <a:cubicBezTo>
                          <a:pt x="3507" y="15975"/>
                          <a:pt x="4050" y="17167"/>
                          <a:pt x="4171" y="18445"/>
                        </a:cubicBezTo>
                        <a:cubicBezTo>
                          <a:pt x="4286" y="19724"/>
                          <a:pt x="3650" y="26086"/>
                          <a:pt x="3650" y="26086"/>
                        </a:cubicBezTo>
                        <a:lnTo>
                          <a:pt x="4000" y="25672"/>
                        </a:lnTo>
                        <a:cubicBezTo>
                          <a:pt x="4000" y="25386"/>
                          <a:pt x="7485" y="15746"/>
                          <a:pt x="5128" y="9555"/>
                        </a:cubicBezTo>
                        <a:cubicBezTo>
                          <a:pt x="3471" y="5213"/>
                          <a:pt x="3214" y="0"/>
                          <a:pt x="321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35"/>
                  <p:cNvSpPr/>
                  <p:nvPr/>
                </p:nvSpPr>
                <p:spPr>
                  <a:xfrm>
                    <a:off x="2878100" y="1726350"/>
                    <a:ext cx="329925" cy="681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97" h="27258" extrusionOk="0">
                        <a:moveTo>
                          <a:pt x="13197" y="1"/>
                        </a:moveTo>
                        <a:cubicBezTo>
                          <a:pt x="13197" y="1"/>
                          <a:pt x="12967" y="1216"/>
                          <a:pt x="7756" y="5842"/>
                        </a:cubicBezTo>
                        <a:cubicBezTo>
                          <a:pt x="2543" y="10477"/>
                          <a:pt x="1" y="16325"/>
                          <a:pt x="515" y="27036"/>
                        </a:cubicBezTo>
                        <a:lnTo>
                          <a:pt x="522" y="27036"/>
                        </a:lnTo>
                        <a:lnTo>
                          <a:pt x="522" y="27258"/>
                        </a:lnTo>
                        <a:lnTo>
                          <a:pt x="922" y="26279"/>
                        </a:lnTo>
                        <a:cubicBezTo>
                          <a:pt x="922" y="26279"/>
                          <a:pt x="693" y="20838"/>
                          <a:pt x="1329" y="19217"/>
                        </a:cubicBezTo>
                        <a:cubicBezTo>
                          <a:pt x="1971" y="17603"/>
                          <a:pt x="6370" y="15282"/>
                          <a:pt x="9377" y="12155"/>
                        </a:cubicBezTo>
                        <a:cubicBezTo>
                          <a:pt x="12390" y="9034"/>
                          <a:pt x="13197" y="2"/>
                          <a:pt x="1319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35"/>
                  <p:cNvSpPr/>
                  <p:nvPr/>
                </p:nvSpPr>
                <p:spPr>
                  <a:xfrm>
                    <a:off x="2873825" y="2134650"/>
                    <a:ext cx="428475" cy="290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39" h="11633" extrusionOk="0">
                        <a:moveTo>
                          <a:pt x="17138" y="0"/>
                        </a:moveTo>
                        <a:cubicBezTo>
                          <a:pt x="17138" y="0"/>
                          <a:pt x="15546" y="650"/>
                          <a:pt x="13489" y="978"/>
                        </a:cubicBezTo>
                        <a:cubicBezTo>
                          <a:pt x="12906" y="1071"/>
                          <a:pt x="12401" y="1104"/>
                          <a:pt x="11930" y="1104"/>
                        </a:cubicBezTo>
                        <a:cubicBezTo>
                          <a:pt x="10631" y="1104"/>
                          <a:pt x="9601" y="847"/>
                          <a:pt x="7955" y="847"/>
                        </a:cubicBezTo>
                        <a:cubicBezTo>
                          <a:pt x="7239" y="847"/>
                          <a:pt x="6406" y="896"/>
                          <a:pt x="5384" y="1036"/>
                        </a:cubicBezTo>
                        <a:cubicBezTo>
                          <a:pt x="1150" y="1614"/>
                          <a:pt x="0" y="11461"/>
                          <a:pt x="50" y="11633"/>
                        </a:cubicBezTo>
                        <a:lnTo>
                          <a:pt x="693" y="10711"/>
                        </a:lnTo>
                        <a:lnTo>
                          <a:pt x="1043" y="8455"/>
                        </a:lnTo>
                        <a:cubicBezTo>
                          <a:pt x="1043" y="8455"/>
                          <a:pt x="2085" y="4113"/>
                          <a:pt x="4113" y="3771"/>
                        </a:cubicBezTo>
                        <a:cubicBezTo>
                          <a:pt x="4358" y="3728"/>
                          <a:pt x="4625" y="3710"/>
                          <a:pt x="4908" y="3710"/>
                        </a:cubicBezTo>
                        <a:cubicBezTo>
                          <a:pt x="6401" y="3710"/>
                          <a:pt x="8367" y="4204"/>
                          <a:pt x="10228" y="4204"/>
                        </a:cubicBezTo>
                        <a:cubicBezTo>
                          <a:pt x="10937" y="4204"/>
                          <a:pt x="11630" y="4132"/>
                          <a:pt x="12275" y="3935"/>
                        </a:cubicBezTo>
                        <a:cubicBezTo>
                          <a:pt x="16039" y="2792"/>
                          <a:pt x="17138" y="0"/>
                          <a:pt x="1713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35"/>
                  <p:cNvSpPr/>
                  <p:nvPr/>
                </p:nvSpPr>
                <p:spPr>
                  <a:xfrm>
                    <a:off x="2783125" y="2343700"/>
                    <a:ext cx="199800" cy="147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92" h="5906" extrusionOk="0">
                        <a:moveTo>
                          <a:pt x="1" y="0"/>
                        </a:moveTo>
                        <a:lnTo>
                          <a:pt x="836" y="4356"/>
                        </a:lnTo>
                        <a:cubicBezTo>
                          <a:pt x="1000" y="5249"/>
                          <a:pt x="1786" y="5906"/>
                          <a:pt x="2700" y="5906"/>
                        </a:cubicBezTo>
                        <a:lnTo>
                          <a:pt x="5285" y="5906"/>
                        </a:lnTo>
                        <a:cubicBezTo>
                          <a:pt x="6206" y="5906"/>
                          <a:pt x="6984" y="5263"/>
                          <a:pt x="7163" y="4356"/>
                        </a:cubicBezTo>
                        <a:lnTo>
                          <a:pt x="7991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89" name="Google Shape;389;p35"/>
                <p:cNvGrpSpPr/>
                <p:nvPr/>
              </p:nvGrpSpPr>
              <p:grpSpPr>
                <a:xfrm flipH="1">
                  <a:off x="1536303" y="1108716"/>
                  <a:ext cx="1940690" cy="1813822"/>
                  <a:chOff x="4682455" y="555555"/>
                  <a:chExt cx="1047832" cy="979333"/>
                </a:xfrm>
              </p:grpSpPr>
              <p:sp>
                <p:nvSpPr>
                  <p:cNvPr id="390" name="Google Shape;390;p35"/>
                  <p:cNvSpPr/>
                  <p:nvPr/>
                </p:nvSpPr>
                <p:spPr>
                  <a:xfrm>
                    <a:off x="4905493" y="555555"/>
                    <a:ext cx="541850" cy="245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74" h="9806" extrusionOk="0">
                        <a:moveTo>
                          <a:pt x="408" y="1"/>
                        </a:moveTo>
                        <a:cubicBezTo>
                          <a:pt x="186" y="1"/>
                          <a:pt x="1" y="194"/>
                          <a:pt x="1" y="415"/>
                        </a:cubicBezTo>
                        <a:lnTo>
                          <a:pt x="1" y="9391"/>
                        </a:lnTo>
                        <a:cubicBezTo>
                          <a:pt x="1" y="9620"/>
                          <a:pt x="186" y="9805"/>
                          <a:pt x="408" y="9805"/>
                        </a:cubicBezTo>
                        <a:lnTo>
                          <a:pt x="21259" y="9805"/>
                        </a:lnTo>
                        <a:cubicBezTo>
                          <a:pt x="21488" y="9805"/>
                          <a:pt x="21673" y="9620"/>
                          <a:pt x="21673" y="9384"/>
                        </a:cubicBezTo>
                        <a:lnTo>
                          <a:pt x="21673" y="415"/>
                        </a:lnTo>
                        <a:cubicBezTo>
                          <a:pt x="21673" y="194"/>
                          <a:pt x="21488" y="1"/>
                          <a:pt x="2125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35"/>
                  <p:cNvSpPr/>
                  <p:nvPr/>
                </p:nvSpPr>
                <p:spPr>
                  <a:xfrm>
                    <a:off x="4920143" y="620180"/>
                    <a:ext cx="512200" cy="168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8" h="6757" extrusionOk="0">
                        <a:moveTo>
                          <a:pt x="336" y="1"/>
                        </a:moveTo>
                        <a:cubicBezTo>
                          <a:pt x="157" y="1"/>
                          <a:pt x="0" y="137"/>
                          <a:pt x="0" y="329"/>
                        </a:cubicBezTo>
                        <a:lnTo>
                          <a:pt x="0" y="6428"/>
                        </a:lnTo>
                        <a:cubicBezTo>
                          <a:pt x="0" y="6606"/>
                          <a:pt x="143" y="6756"/>
                          <a:pt x="336" y="6756"/>
                        </a:cubicBezTo>
                        <a:lnTo>
                          <a:pt x="20159" y="6756"/>
                        </a:lnTo>
                        <a:cubicBezTo>
                          <a:pt x="20345" y="6756"/>
                          <a:pt x="20488" y="6613"/>
                          <a:pt x="20488" y="6428"/>
                        </a:cubicBezTo>
                        <a:lnTo>
                          <a:pt x="20488" y="329"/>
                        </a:lnTo>
                        <a:cubicBezTo>
                          <a:pt x="20488" y="151"/>
                          <a:pt x="20345" y="1"/>
                          <a:pt x="2015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35"/>
                  <p:cNvSpPr/>
                  <p:nvPr/>
                </p:nvSpPr>
                <p:spPr>
                  <a:xfrm>
                    <a:off x="4927643" y="573780"/>
                    <a:ext cx="21450" cy="1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765" extrusionOk="0">
                        <a:moveTo>
                          <a:pt x="186" y="0"/>
                        </a:moveTo>
                        <a:cubicBezTo>
                          <a:pt x="79" y="0"/>
                          <a:pt x="0" y="86"/>
                          <a:pt x="0" y="186"/>
                        </a:cubicBezTo>
                        <a:lnTo>
                          <a:pt x="0" y="579"/>
                        </a:lnTo>
                        <a:cubicBezTo>
                          <a:pt x="0" y="686"/>
                          <a:pt x="86" y="764"/>
                          <a:pt x="186" y="764"/>
                        </a:cubicBezTo>
                        <a:lnTo>
                          <a:pt x="664" y="764"/>
                        </a:lnTo>
                        <a:cubicBezTo>
                          <a:pt x="764" y="764"/>
                          <a:pt x="843" y="686"/>
                          <a:pt x="857" y="579"/>
                        </a:cubicBezTo>
                        <a:lnTo>
                          <a:pt x="857" y="186"/>
                        </a:lnTo>
                        <a:cubicBezTo>
                          <a:pt x="857" y="79"/>
                          <a:pt x="764" y="0"/>
                          <a:pt x="66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35"/>
                  <p:cNvSpPr/>
                  <p:nvPr/>
                </p:nvSpPr>
                <p:spPr>
                  <a:xfrm>
                    <a:off x="4966193" y="573780"/>
                    <a:ext cx="21450" cy="1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765" extrusionOk="0">
                        <a:moveTo>
                          <a:pt x="186" y="0"/>
                        </a:moveTo>
                        <a:cubicBezTo>
                          <a:pt x="79" y="0"/>
                          <a:pt x="1" y="86"/>
                          <a:pt x="1" y="186"/>
                        </a:cubicBezTo>
                        <a:lnTo>
                          <a:pt x="1" y="579"/>
                        </a:lnTo>
                        <a:cubicBezTo>
                          <a:pt x="1" y="686"/>
                          <a:pt x="86" y="764"/>
                          <a:pt x="186" y="764"/>
                        </a:cubicBezTo>
                        <a:lnTo>
                          <a:pt x="672" y="764"/>
                        </a:lnTo>
                        <a:cubicBezTo>
                          <a:pt x="765" y="764"/>
                          <a:pt x="851" y="686"/>
                          <a:pt x="858" y="579"/>
                        </a:cubicBezTo>
                        <a:lnTo>
                          <a:pt x="858" y="186"/>
                        </a:lnTo>
                        <a:cubicBezTo>
                          <a:pt x="858" y="79"/>
                          <a:pt x="765" y="0"/>
                          <a:pt x="67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35"/>
                  <p:cNvSpPr/>
                  <p:nvPr/>
                </p:nvSpPr>
                <p:spPr>
                  <a:xfrm>
                    <a:off x="5004768" y="573780"/>
                    <a:ext cx="21450" cy="1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765" extrusionOk="0">
                        <a:moveTo>
                          <a:pt x="186" y="0"/>
                        </a:moveTo>
                        <a:cubicBezTo>
                          <a:pt x="79" y="0"/>
                          <a:pt x="0" y="86"/>
                          <a:pt x="0" y="186"/>
                        </a:cubicBezTo>
                        <a:lnTo>
                          <a:pt x="0" y="579"/>
                        </a:lnTo>
                        <a:cubicBezTo>
                          <a:pt x="0" y="686"/>
                          <a:pt x="93" y="764"/>
                          <a:pt x="186" y="764"/>
                        </a:cubicBezTo>
                        <a:lnTo>
                          <a:pt x="671" y="764"/>
                        </a:lnTo>
                        <a:cubicBezTo>
                          <a:pt x="771" y="764"/>
                          <a:pt x="850" y="686"/>
                          <a:pt x="857" y="579"/>
                        </a:cubicBezTo>
                        <a:lnTo>
                          <a:pt x="857" y="186"/>
                        </a:lnTo>
                        <a:cubicBezTo>
                          <a:pt x="857" y="79"/>
                          <a:pt x="764" y="0"/>
                          <a:pt x="67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35"/>
                  <p:cNvSpPr/>
                  <p:nvPr/>
                </p:nvSpPr>
                <p:spPr>
                  <a:xfrm>
                    <a:off x="5132593" y="641080"/>
                    <a:ext cx="287075" cy="16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83" h="644" extrusionOk="0">
                        <a:moveTo>
                          <a:pt x="321" y="0"/>
                        </a:moveTo>
                        <a:cubicBezTo>
                          <a:pt x="143" y="0"/>
                          <a:pt x="0" y="143"/>
                          <a:pt x="0" y="322"/>
                        </a:cubicBezTo>
                        <a:cubicBezTo>
                          <a:pt x="0" y="500"/>
                          <a:pt x="143" y="643"/>
                          <a:pt x="321" y="643"/>
                        </a:cubicBezTo>
                        <a:lnTo>
                          <a:pt x="11161" y="643"/>
                        </a:lnTo>
                        <a:cubicBezTo>
                          <a:pt x="11340" y="643"/>
                          <a:pt x="11483" y="493"/>
                          <a:pt x="11483" y="322"/>
                        </a:cubicBezTo>
                        <a:cubicBezTo>
                          <a:pt x="11483" y="143"/>
                          <a:pt x="11340" y="0"/>
                          <a:pt x="1116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35"/>
                  <p:cNvSpPr/>
                  <p:nvPr/>
                </p:nvSpPr>
                <p:spPr>
                  <a:xfrm>
                    <a:off x="4928718" y="766055"/>
                    <a:ext cx="287250" cy="16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90" h="643" extrusionOk="0">
                        <a:moveTo>
                          <a:pt x="321" y="0"/>
                        </a:moveTo>
                        <a:cubicBezTo>
                          <a:pt x="143" y="0"/>
                          <a:pt x="0" y="143"/>
                          <a:pt x="0" y="321"/>
                        </a:cubicBezTo>
                        <a:cubicBezTo>
                          <a:pt x="0" y="500"/>
                          <a:pt x="143" y="643"/>
                          <a:pt x="321" y="643"/>
                        </a:cubicBezTo>
                        <a:lnTo>
                          <a:pt x="11154" y="643"/>
                        </a:lnTo>
                        <a:cubicBezTo>
                          <a:pt x="11333" y="643"/>
                          <a:pt x="11490" y="500"/>
                          <a:pt x="11476" y="321"/>
                        </a:cubicBezTo>
                        <a:cubicBezTo>
                          <a:pt x="11476" y="143"/>
                          <a:pt x="11333" y="0"/>
                          <a:pt x="111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35"/>
                  <p:cNvSpPr/>
                  <p:nvPr/>
                </p:nvSpPr>
                <p:spPr>
                  <a:xfrm>
                    <a:off x="4959943" y="681255"/>
                    <a:ext cx="459725" cy="11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89" h="450" extrusionOk="0">
                        <a:moveTo>
                          <a:pt x="222" y="0"/>
                        </a:moveTo>
                        <a:cubicBezTo>
                          <a:pt x="101" y="0"/>
                          <a:pt x="1" y="100"/>
                          <a:pt x="1" y="221"/>
                        </a:cubicBezTo>
                        <a:cubicBezTo>
                          <a:pt x="1" y="350"/>
                          <a:pt x="101" y="450"/>
                          <a:pt x="222" y="450"/>
                        </a:cubicBezTo>
                        <a:lnTo>
                          <a:pt x="18167" y="450"/>
                        </a:lnTo>
                        <a:cubicBezTo>
                          <a:pt x="18289" y="450"/>
                          <a:pt x="18389" y="350"/>
                          <a:pt x="18389" y="221"/>
                        </a:cubicBezTo>
                        <a:cubicBezTo>
                          <a:pt x="18389" y="100"/>
                          <a:pt x="18289" y="0"/>
                          <a:pt x="181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35"/>
                  <p:cNvSpPr/>
                  <p:nvPr/>
                </p:nvSpPr>
                <p:spPr>
                  <a:xfrm>
                    <a:off x="4959943" y="704980"/>
                    <a:ext cx="459725" cy="11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89" h="444" extrusionOk="0">
                        <a:moveTo>
                          <a:pt x="222" y="1"/>
                        </a:moveTo>
                        <a:cubicBezTo>
                          <a:pt x="101" y="1"/>
                          <a:pt x="1" y="94"/>
                          <a:pt x="1" y="222"/>
                        </a:cubicBezTo>
                        <a:cubicBezTo>
                          <a:pt x="1" y="344"/>
                          <a:pt x="101" y="444"/>
                          <a:pt x="222" y="444"/>
                        </a:cubicBezTo>
                        <a:lnTo>
                          <a:pt x="18167" y="444"/>
                        </a:lnTo>
                        <a:cubicBezTo>
                          <a:pt x="18289" y="444"/>
                          <a:pt x="18389" y="344"/>
                          <a:pt x="18389" y="222"/>
                        </a:cubicBezTo>
                        <a:cubicBezTo>
                          <a:pt x="18389" y="94"/>
                          <a:pt x="18289" y="1"/>
                          <a:pt x="1816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35"/>
                  <p:cNvSpPr/>
                  <p:nvPr/>
                </p:nvSpPr>
                <p:spPr>
                  <a:xfrm>
                    <a:off x="5188462" y="862826"/>
                    <a:ext cx="541825" cy="245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73" h="9806" extrusionOk="0">
                        <a:moveTo>
                          <a:pt x="407" y="1"/>
                        </a:moveTo>
                        <a:cubicBezTo>
                          <a:pt x="186" y="1"/>
                          <a:pt x="0" y="186"/>
                          <a:pt x="0" y="415"/>
                        </a:cubicBezTo>
                        <a:lnTo>
                          <a:pt x="0" y="9391"/>
                        </a:lnTo>
                        <a:cubicBezTo>
                          <a:pt x="0" y="9612"/>
                          <a:pt x="186" y="9805"/>
                          <a:pt x="407" y="9805"/>
                        </a:cubicBezTo>
                        <a:lnTo>
                          <a:pt x="21259" y="9805"/>
                        </a:lnTo>
                        <a:cubicBezTo>
                          <a:pt x="21494" y="9805"/>
                          <a:pt x="21673" y="9612"/>
                          <a:pt x="21673" y="9384"/>
                        </a:cubicBezTo>
                        <a:lnTo>
                          <a:pt x="21673" y="415"/>
                        </a:lnTo>
                        <a:cubicBezTo>
                          <a:pt x="21673" y="186"/>
                          <a:pt x="21487" y="1"/>
                          <a:pt x="2125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35"/>
                  <p:cNvSpPr/>
                  <p:nvPr/>
                </p:nvSpPr>
                <p:spPr>
                  <a:xfrm>
                    <a:off x="5203462" y="927276"/>
                    <a:ext cx="512025" cy="169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1" h="6763" extrusionOk="0">
                        <a:moveTo>
                          <a:pt x="329" y="1"/>
                        </a:moveTo>
                        <a:cubicBezTo>
                          <a:pt x="150" y="1"/>
                          <a:pt x="0" y="143"/>
                          <a:pt x="0" y="336"/>
                        </a:cubicBezTo>
                        <a:lnTo>
                          <a:pt x="0" y="6427"/>
                        </a:lnTo>
                        <a:cubicBezTo>
                          <a:pt x="0" y="6606"/>
                          <a:pt x="143" y="6763"/>
                          <a:pt x="329" y="6763"/>
                        </a:cubicBezTo>
                        <a:lnTo>
                          <a:pt x="20152" y="6763"/>
                        </a:lnTo>
                        <a:cubicBezTo>
                          <a:pt x="20330" y="6763"/>
                          <a:pt x="20480" y="6606"/>
                          <a:pt x="20480" y="6427"/>
                        </a:cubicBezTo>
                        <a:lnTo>
                          <a:pt x="20480" y="336"/>
                        </a:lnTo>
                        <a:cubicBezTo>
                          <a:pt x="20480" y="158"/>
                          <a:pt x="20337" y="1"/>
                          <a:pt x="2015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35"/>
                  <p:cNvSpPr/>
                  <p:nvPr/>
                </p:nvSpPr>
                <p:spPr>
                  <a:xfrm>
                    <a:off x="5210587" y="880676"/>
                    <a:ext cx="21450" cy="19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773" extrusionOk="0">
                        <a:moveTo>
                          <a:pt x="186" y="1"/>
                        </a:moveTo>
                        <a:cubicBezTo>
                          <a:pt x="79" y="1"/>
                          <a:pt x="1" y="94"/>
                          <a:pt x="1" y="186"/>
                        </a:cubicBezTo>
                        <a:lnTo>
                          <a:pt x="1" y="579"/>
                        </a:lnTo>
                        <a:cubicBezTo>
                          <a:pt x="1" y="686"/>
                          <a:pt x="87" y="772"/>
                          <a:pt x="186" y="772"/>
                        </a:cubicBezTo>
                        <a:lnTo>
                          <a:pt x="665" y="772"/>
                        </a:lnTo>
                        <a:cubicBezTo>
                          <a:pt x="772" y="772"/>
                          <a:pt x="858" y="686"/>
                          <a:pt x="858" y="579"/>
                        </a:cubicBezTo>
                        <a:lnTo>
                          <a:pt x="858" y="186"/>
                        </a:lnTo>
                        <a:cubicBezTo>
                          <a:pt x="858" y="79"/>
                          <a:pt x="765" y="1"/>
                          <a:pt x="665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35"/>
                  <p:cNvSpPr/>
                  <p:nvPr/>
                </p:nvSpPr>
                <p:spPr>
                  <a:xfrm>
                    <a:off x="5249162" y="880676"/>
                    <a:ext cx="21450" cy="19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773" extrusionOk="0">
                        <a:moveTo>
                          <a:pt x="186" y="1"/>
                        </a:moveTo>
                        <a:cubicBezTo>
                          <a:pt x="79" y="1"/>
                          <a:pt x="0" y="94"/>
                          <a:pt x="0" y="186"/>
                        </a:cubicBezTo>
                        <a:lnTo>
                          <a:pt x="0" y="579"/>
                        </a:lnTo>
                        <a:cubicBezTo>
                          <a:pt x="0" y="686"/>
                          <a:pt x="86" y="772"/>
                          <a:pt x="186" y="772"/>
                        </a:cubicBezTo>
                        <a:lnTo>
                          <a:pt x="671" y="772"/>
                        </a:lnTo>
                        <a:cubicBezTo>
                          <a:pt x="779" y="772"/>
                          <a:pt x="857" y="686"/>
                          <a:pt x="857" y="579"/>
                        </a:cubicBezTo>
                        <a:lnTo>
                          <a:pt x="857" y="186"/>
                        </a:lnTo>
                        <a:cubicBezTo>
                          <a:pt x="857" y="79"/>
                          <a:pt x="764" y="1"/>
                          <a:pt x="67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35"/>
                  <p:cNvSpPr/>
                  <p:nvPr/>
                </p:nvSpPr>
                <p:spPr>
                  <a:xfrm>
                    <a:off x="5287712" y="880676"/>
                    <a:ext cx="21450" cy="19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773" extrusionOk="0">
                        <a:moveTo>
                          <a:pt x="186" y="1"/>
                        </a:moveTo>
                        <a:cubicBezTo>
                          <a:pt x="79" y="1"/>
                          <a:pt x="1" y="94"/>
                          <a:pt x="1" y="186"/>
                        </a:cubicBezTo>
                        <a:lnTo>
                          <a:pt x="1" y="579"/>
                        </a:lnTo>
                        <a:cubicBezTo>
                          <a:pt x="1" y="686"/>
                          <a:pt x="94" y="772"/>
                          <a:pt x="186" y="772"/>
                        </a:cubicBezTo>
                        <a:lnTo>
                          <a:pt x="672" y="772"/>
                        </a:lnTo>
                        <a:cubicBezTo>
                          <a:pt x="779" y="772"/>
                          <a:pt x="858" y="686"/>
                          <a:pt x="858" y="579"/>
                        </a:cubicBezTo>
                        <a:lnTo>
                          <a:pt x="858" y="186"/>
                        </a:lnTo>
                        <a:cubicBezTo>
                          <a:pt x="858" y="79"/>
                          <a:pt x="772" y="1"/>
                          <a:pt x="67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35"/>
                  <p:cNvSpPr/>
                  <p:nvPr/>
                </p:nvSpPr>
                <p:spPr>
                  <a:xfrm>
                    <a:off x="5415887" y="947976"/>
                    <a:ext cx="286925" cy="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77" h="651" extrusionOk="0">
                        <a:moveTo>
                          <a:pt x="322" y="1"/>
                        </a:moveTo>
                        <a:cubicBezTo>
                          <a:pt x="144" y="1"/>
                          <a:pt x="1" y="144"/>
                          <a:pt x="1" y="322"/>
                        </a:cubicBezTo>
                        <a:cubicBezTo>
                          <a:pt x="1" y="501"/>
                          <a:pt x="144" y="651"/>
                          <a:pt x="322" y="651"/>
                        </a:cubicBezTo>
                        <a:lnTo>
                          <a:pt x="11155" y="651"/>
                        </a:lnTo>
                        <a:cubicBezTo>
                          <a:pt x="11333" y="651"/>
                          <a:pt x="11476" y="508"/>
                          <a:pt x="11476" y="322"/>
                        </a:cubicBezTo>
                        <a:cubicBezTo>
                          <a:pt x="11476" y="144"/>
                          <a:pt x="11333" y="1"/>
                          <a:pt x="1115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35"/>
                  <p:cNvSpPr/>
                  <p:nvPr/>
                </p:nvSpPr>
                <p:spPr>
                  <a:xfrm>
                    <a:off x="5211837" y="1073301"/>
                    <a:ext cx="287275" cy="16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91" h="644" extrusionOk="0">
                        <a:moveTo>
                          <a:pt x="322" y="1"/>
                        </a:moveTo>
                        <a:cubicBezTo>
                          <a:pt x="144" y="1"/>
                          <a:pt x="1" y="144"/>
                          <a:pt x="1" y="322"/>
                        </a:cubicBezTo>
                        <a:cubicBezTo>
                          <a:pt x="1" y="501"/>
                          <a:pt x="144" y="643"/>
                          <a:pt x="322" y="643"/>
                        </a:cubicBezTo>
                        <a:lnTo>
                          <a:pt x="11162" y="643"/>
                        </a:lnTo>
                        <a:cubicBezTo>
                          <a:pt x="11341" y="643"/>
                          <a:pt x="11491" y="501"/>
                          <a:pt x="11483" y="322"/>
                        </a:cubicBezTo>
                        <a:cubicBezTo>
                          <a:pt x="11483" y="144"/>
                          <a:pt x="11341" y="1"/>
                          <a:pt x="1116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35"/>
                  <p:cNvSpPr/>
                  <p:nvPr/>
                </p:nvSpPr>
                <p:spPr>
                  <a:xfrm>
                    <a:off x="5509987" y="1073301"/>
                    <a:ext cx="33575" cy="16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3" h="644" extrusionOk="0">
                        <a:moveTo>
                          <a:pt x="107" y="1"/>
                        </a:moveTo>
                        <a:cubicBezTo>
                          <a:pt x="57" y="1"/>
                          <a:pt x="0" y="44"/>
                          <a:pt x="0" y="108"/>
                        </a:cubicBezTo>
                        <a:lnTo>
                          <a:pt x="0" y="536"/>
                        </a:lnTo>
                        <a:cubicBezTo>
                          <a:pt x="0" y="586"/>
                          <a:pt x="43" y="643"/>
                          <a:pt x="107" y="643"/>
                        </a:cubicBezTo>
                        <a:lnTo>
                          <a:pt x="1235" y="643"/>
                        </a:lnTo>
                        <a:cubicBezTo>
                          <a:pt x="1293" y="643"/>
                          <a:pt x="1343" y="586"/>
                          <a:pt x="1343" y="536"/>
                        </a:cubicBezTo>
                        <a:lnTo>
                          <a:pt x="1343" y="108"/>
                        </a:lnTo>
                        <a:cubicBezTo>
                          <a:pt x="1343" y="51"/>
                          <a:pt x="1293" y="1"/>
                          <a:pt x="12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35"/>
                  <p:cNvSpPr/>
                  <p:nvPr/>
                </p:nvSpPr>
                <p:spPr>
                  <a:xfrm>
                    <a:off x="5552112" y="1073301"/>
                    <a:ext cx="33750" cy="16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0" h="644" extrusionOk="0">
                        <a:moveTo>
                          <a:pt x="107" y="1"/>
                        </a:moveTo>
                        <a:cubicBezTo>
                          <a:pt x="57" y="1"/>
                          <a:pt x="0" y="44"/>
                          <a:pt x="0" y="108"/>
                        </a:cubicBezTo>
                        <a:lnTo>
                          <a:pt x="0" y="536"/>
                        </a:lnTo>
                        <a:cubicBezTo>
                          <a:pt x="0" y="586"/>
                          <a:pt x="50" y="643"/>
                          <a:pt x="107" y="643"/>
                        </a:cubicBezTo>
                        <a:lnTo>
                          <a:pt x="1236" y="643"/>
                        </a:lnTo>
                        <a:cubicBezTo>
                          <a:pt x="1300" y="643"/>
                          <a:pt x="1350" y="586"/>
                          <a:pt x="1343" y="536"/>
                        </a:cubicBezTo>
                        <a:lnTo>
                          <a:pt x="1343" y="108"/>
                        </a:lnTo>
                        <a:cubicBezTo>
                          <a:pt x="1343" y="51"/>
                          <a:pt x="1300" y="1"/>
                          <a:pt x="123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35"/>
                  <p:cNvSpPr/>
                  <p:nvPr/>
                </p:nvSpPr>
                <p:spPr>
                  <a:xfrm>
                    <a:off x="5242912" y="988501"/>
                    <a:ext cx="459900" cy="11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96" h="444" extrusionOk="0">
                        <a:moveTo>
                          <a:pt x="222" y="1"/>
                        </a:moveTo>
                        <a:cubicBezTo>
                          <a:pt x="100" y="1"/>
                          <a:pt x="0" y="101"/>
                          <a:pt x="0" y="222"/>
                        </a:cubicBezTo>
                        <a:cubicBezTo>
                          <a:pt x="0" y="351"/>
                          <a:pt x="100" y="444"/>
                          <a:pt x="222" y="444"/>
                        </a:cubicBezTo>
                        <a:lnTo>
                          <a:pt x="18174" y="444"/>
                        </a:lnTo>
                        <a:cubicBezTo>
                          <a:pt x="18295" y="444"/>
                          <a:pt x="18395" y="351"/>
                          <a:pt x="18395" y="222"/>
                        </a:cubicBezTo>
                        <a:cubicBezTo>
                          <a:pt x="18395" y="101"/>
                          <a:pt x="18295" y="1"/>
                          <a:pt x="1817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35"/>
                  <p:cNvSpPr/>
                  <p:nvPr/>
                </p:nvSpPr>
                <p:spPr>
                  <a:xfrm>
                    <a:off x="5242912" y="1012076"/>
                    <a:ext cx="459900" cy="11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96" h="451" extrusionOk="0">
                        <a:moveTo>
                          <a:pt x="222" y="0"/>
                        </a:moveTo>
                        <a:cubicBezTo>
                          <a:pt x="100" y="0"/>
                          <a:pt x="0" y="100"/>
                          <a:pt x="0" y="229"/>
                        </a:cubicBezTo>
                        <a:cubicBezTo>
                          <a:pt x="0" y="350"/>
                          <a:pt x="100" y="450"/>
                          <a:pt x="222" y="450"/>
                        </a:cubicBezTo>
                        <a:lnTo>
                          <a:pt x="18174" y="450"/>
                        </a:lnTo>
                        <a:cubicBezTo>
                          <a:pt x="18295" y="450"/>
                          <a:pt x="18395" y="350"/>
                          <a:pt x="18395" y="229"/>
                        </a:cubicBezTo>
                        <a:cubicBezTo>
                          <a:pt x="18395" y="100"/>
                          <a:pt x="18295" y="0"/>
                          <a:pt x="1817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35"/>
                  <p:cNvSpPr/>
                  <p:nvPr/>
                </p:nvSpPr>
                <p:spPr>
                  <a:xfrm>
                    <a:off x="4682455" y="1252987"/>
                    <a:ext cx="489000" cy="20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60" h="8048" extrusionOk="0">
                        <a:moveTo>
                          <a:pt x="836" y="0"/>
                        </a:moveTo>
                        <a:cubicBezTo>
                          <a:pt x="379" y="0"/>
                          <a:pt x="0" y="371"/>
                          <a:pt x="0" y="828"/>
                        </a:cubicBezTo>
                        <a:lnTo>
                          <a:pt x="0" y="7220"/>
                        </a:lnTo>
                        <a:cubicBezTo>
                          <a:pt x="0" y="7677"/>
                          <a:pt x="379" y="8048"/>
                          <a:pt x="836" y="8048"/>
                        </a:cubicBezTo>
                        <a:lnTo>
                          <a:pt x="18724" y="8048"/>
                        </a:lnTo>
                        <a:cubicBezTo>
                          <a:pt x="19188" y="8048"/>
                          <a:pt x="19559" y="7677"/>
                          <a:pt x="19552" y="7220"/>
                        </a:cubicBezTo>
                        <a:lnTo>
                          <a:pt x="19552" y="828"/>
                        </a:lnTo>
                        <a:cubicBezTo>
                          <a:pt x="19552" y="371"/>
                          <a:pt x="19174" y="0"/>
                          <a:pt x="1872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35"/>
                  <p:cNvSpPr/>
                  <p:nvPr/>
                </p:nvSpPr>
                <p:spPr>
                  <a:xfrm>
                    <a:off x="4741555" y="1406687"/>
                    <a:ext cx="128025" cy="128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1" h="5128" extrusionOk="0">
                        <a:moveTo>
                          <a:pt x="5120" y="0"/>
                        </a:moveTo>
                        <a:cubicBezTo>
                          <a:pt x="5120" y="0"/>
                          <a:pt x="107" y="679"/>
                          <a:pt x="0" y="679"/>
                        </a:cubicBezTo>
                        <a:lnTo>
                          <a:pt x="0" y="5128"/>
                        </a:lnTo>
                        <a:lnTo>
                          <a:pt x="51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35"/>
                  <p:cNvSpPr/>
                  <p:nvPr/>
                </p:nvSpPr>
                <p:spPr>
                  <a:xfrm>
                    <a:off x="4707805" y="1272612"/>
                    <a:ext cx="438300" cy="16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32" h="6464" extrusionOk="0">
                        <a:moveTo>
                          <a:pt x="707" y="1"/>
                        </a:moveTo>
                        <a:cubicBezTo>
                          <a:pt x="322" y="1"/>
                          <a:pt x="0" y="315"/>
                          <a:pt x="0" y="708"/>
                        </a:cubicBezTo>
                        <a:lnTo>
                          <a:pt x="0" y="5756"/>
                        </a:lnTo>
                        <a:cubicBezTo>
                          <a:pt x="0" y="6142"/>
                          <a:pt x="308" y="6463"/>
                          <a:pt x="707" y="6463"/>
                        </a:cubicBezTo>
                        <a:lnTo>
                          <a:pt x="16824" y="6463"/>
                        </a:lnTo>
                        <a:cubicBezTo>
                          <a:pt x="17217" y="6463"/>
                          <a:pt x="17531" y="6142"/>
                          <a:pt x="17531" y="5756"/>
                        </a:cubicBezTo>
                        <a:lnTo>
                          <a:pt x="17531" y="708"/>
                        </a:lnTo>
                        <a:cubicBezTo>
                          <a:pt x="17531" y="322"/>
                          <a:pt x="17217" y="1"/>
                          <a:pt x="16824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" name="Google Shape;413;p35"/>
                  <p:cNvSpPr/>
                  <p:nvPr/>
                </p:nvSpPr>
                <p:spPr>
                  <a:xfrm>
                    <a:off x="4739930" y="1295112"/>
                    <a:ext cx="215325" cy="17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13" h="701" extrusionOk="0">
                        <a:moveTo>
                          <a:pt x="351" y="0"/>
                        </a:moveTo>
                        <a:cubicBezTo>
                          <a:pt x="158" y="0"/>
                          <a:pt x="1" y="165"/>
                          <a:pt x="1" y="350"/>
                        </a:cubicBezTo>
                        <a:cubicBezTo>
                          <a:pt x="1" y="536"/>
                          <a:pt x="158" y="700"/>
                          <a:pt x="351" y="700"/>
                        </a:cubicBezTo>
                        <a:lnTo>
                          <a:pt x="8263" y="700"/>
                        </a:lnTo>
                        <a:cubicBezTo>
                          <a:pt x="8456" y="700"/>
                          <a:pt x="8606" y="543"/>
                          <a:pt x="8613" y="350"/>
                        </a:cubicBezTo>
                        <a:cubicBezTo>
                          <a:pt x="8613" y="165"/>
                          <a:pt x="8449" y="0"/>
                          <a:pt x="826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" name="Google Shape;414;p35"/>
                  <p:cNvSpPr/>
                  <p:nvPr/>
                </p:nvSpPr>
                <p:spPr>
                  <a:xfrm>
                    <a:off x="4739755" y="1335987"/>
                    <a:ext cx="377075" cy="9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83" h="394" extrusionOk="0">
                        <a:moveTo>
                          <a:pt x="193" y="1"/>
                        </a:moveTo>
                        <a:cubicBezTo>
                          <a:pt x="86" y="1"/>
                          <a:pt x="1" y="86"/>
                          <a:pt x="1" y="193"/>
                        </a:cubicBezTo>
                        <a:cubicBezTo>
                          <a:pt x="1" y="301"/>
                          <a:pt x="86" y="393"/>
                          <a:pt x="193" y="393"/>
                        </a:cubicBezTo>
                        <a:lnTo>
                          <a:pt x="14889" y="393"/>
                        </a:lnTo>
                        <a:cubicBezTo>
                          <a:pt x="14997" y="393"/>
                          <a:pt x="15075" y="301"/>
                          <a:pt x="15082" y="193"/>
                        </a:cubicBezTo>
                        <a:cubicBezTo>
                          <a:pt x="15082" y="86"/>
                          <a:pt x="14997" y="1"/>
                          <a:pt x="148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" name="Google Shape;415;p35"/>
                  <p:cNvSpPr/>
                  <p:nvPr/>
                </p:nvSpPr>
                <p:spPr>
                  <a:xfrm>
                    <a:off x="4739755" y="1354912"/>
                    <a:ext cx="377075" cy="9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83" h="394" extrusionOk="0">
                        <a:moveTo>
                          <a:pt x="193" y="1"/>
                        </a:moveTo>
                        <a:cubicBezTo>
                          <a:pt x="86" y="1"/>
                          <a:pt x="1" y="93"/>
                          <a:pt x="1" y="201"/>
                        </a:cubicBezTo>
                        <a:cubicBezTo>
                          <a:pt x="1" y="308"/>
                          <a:pt x="86" y="393"/>
                          <a:pt x="193" y="393"/>
                        </a:cubicBezTo>
                        <a:lnTo>
                          <a:pt x="14889" y="393"/>
                        </a:lnTo>
                        <a:cubicBezTo>
                          <a:pt x="14997" y="393"/>
                          <a:pt x="15075" y="308"/>
                          <a:pt x="15082" y="201"/>
                        </a:cubicBezTo>
                        <a:cubicBezTo>
                          <a:pt x="15082" y="93"/>
                          <a:pt x="14997" y="1"/>
                          <a:pt x="148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" name="Google Shape;416;p35"/>
                  <p:cNvSpPr/>
                  <p:nvPr/>
                </p:nvSpPr>
                <p:spPr>
                  <a:xfrm>
                    <a:off x="5019330" y="1407937"/>
                    <a:ext cx="21450" cy="19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772" extrusionOk="0">
                        <a:moveTo>
                          <a:pt x="186" y="0"/>
                        </a:moveTo>
                        <a:cubicBezTo>
                          <a:pt x="79" y="0"/>
                          <a:pt x="0" y="93"/>
                          <a:pt x="0" y="193"/>
                        </a:cubicBezTo>
                        <a:lnTo>
                          <a:pt x="0" y="586"/>
                        </a:lnTo>
                        <a:cubicBezTo>
                          <a:pt x="0" y="693"/>
                          <a:pt x="86" y="772"/>
                          <a:pt x="186" y="772"/>
                        </a:cubicBezTo>
                        <a:lnTo>
                          <a:pt x="672" y="772"/>
                        </a:lnTo>
                        <a:cubicBezTo>
                          <a:pt x="764" y="772"/>
                          <a:pt x="850" y="693"/>
                          <a:pt x="857" y="586"/>
                        </a:cubicBezTo>
                        <a:lnTo>
                          <a:pt x="857" y="193"/>
                        </a:lnTo>
                        <a:cubicBezTo>
                          <a:pt x="857" y="86"/>
                          <a:pt x="764" y="0"/>
                          <a:pt x="6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" name="Google Shape;417;p35"/>
                  <p:cNvSpPr/>
                  <p:nvPr/>
                </p:nvSpPr>
                <p:spPr>
                  <a:xfrm>
                    <a:off x="5057880" y="1407937"/>
                    <a:ext cx="21450" cy="19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772" extrusionOk="0">
                        <a:moveTo>
                          <a:pt x="186" y="0"/>
                        </a:moveTo>
                        <a:cubicBezTo>
                          <a:pt x="79" y="0"/>
                          <a:pt x="1" y="93"/>
                          <a:pt x="1" y="193"/>
                        </a:cubicBezTo>
                        <a:lnTo>
                          <a:pt x="1" y="586"/>
                        </a:lnTo>
                        <a:cubicBezTo>
                          <a:pt x="1" y="693"/>
                          <a:pt x="94" y="772"/>
                          <a:pt x="186" y="772"/>
                        </a:cubicBezTo>
                        <a:lnTo>
                          <a:pt x="672" y="772"/>
                        </a:lnTo>
                        <a:cubicBezTo>
                          <a:pt x="765" y="772"/>
                          <a:pt x="851" y="693"/>
                          <a:pt x="858" y="586"/>
                        </a:cubicBezTo>
                        <a:lnTo>
                          <a:pt x="858" y="193"/>
                        </a:lnTo>
                        <a:cubicBezTo>
                          <a:pt x="858" y="86"/>
                          <a:pt x="765" y="0"/>
                          <a:pt x="6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" name="Google Shape;418;p35"/>
                  <p:cNvSpPr/>
                  <p:nvPr/>
                </p:nvSpPr>
                <p:spPr>
                  <a:xfrm>
                    <a:off x="5096455" y="1407937"/>
                    <a:ext cx="21450" cy="19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772" extrusionOk="0">
                        <a:moveTo>
                          <a:pt x="193" y="0"/>
                        </a:moveTo>
                        <a:cubicBezTo>
                          <a:pt x="86" y="0"/>
                          <a:pt x="0" y="93"/>
                          <a:pt x="0" y="193"/>
                        </a:cubicBezTo>
                        <a:lnTo>
                          <a:pt x="0" y="586"/>
                        </a:lnTo>
                        <a:cubicBezTo>
                          <a:pt x="0" y="693"/>
                          <a:pt x="93" y="772"/>
                          <a:pt x="193" y="772"/>
                        </a:cubicBezTo>
                        <a:lnTo>
                          <a:pt x="671" y="772"/>
                        </a:lnTo>
                        <a:cubicBezTo>
                          <a:pt x="771" y="772"/>
                          <a:pt x="850" y="693"/>
                          <a:pt x="857" y="586"/>
                        </a:cubicBezTo>
                        <a:lnTo>
                          <a:pt x="857" y="193"/>
                        </a:lnTo>
                        <a:cubicBezTo>
                          <a:pt x="857" y="86"/>
                          <a:pt x="771" y="0"/>
                          <a:pt x="67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19" name="Google Shape;419;p35"/>
              <p:cNvSpPr/>
              <p:nvPr/>
            </p:nvSpPr>
            <p:spPr>
              <a:xfrm rot="793914">
                <a:off x="1791435" y="3196515"/>
                <a:ext cx="137902" cy="54096"/>
              </a:xfrm>
              <a:custGeom>
                <a:avLst/>
                <a:gdLst/>
                <a:ahLst/>
                <a:cxnLst/>
                <a:rect l="l" t="t" r="r" b="b"/>
                <a:pathLst>
                  <a:path w="1272" h="499" extrusionOk="0">
                    <a:moveTo>
                      <a:pt x="964" y="1"/>
                    </a:moveTo>
                    <a:cubicBezTo>
                      <a:pt x="878" y="1"/>
                      <a:pt x="784" y="7"/>
                      <a:pt x="693" y="26"/>
                    </a:cubicBezTo>
                    <a:cubicBezTo>
                      <a:pt x="429" y="76"/>
                      <a:pt x="0" y="255"/>
                      <a:pt x="0" y="255"/>
                    </a:cubicBezTo>
                    <a:cubicBezTo>
                      <a:pt x="32" y="255"/>
                      <a:pt x="301" y="498"/>
                      <a:pt x="672" y="498"/>
                    </a:cubicBezTo>
                    <a:cubicBezTo>
                      <a:pt x="722" y="498"/>
                      <a:pt x="775" y="494"/>
                      <a:pt x="829" y="483"/>
                    </a:cubicBezTo>
                    <a:cubicBezTo>
                      <a:pt x="1271" y="391"/>
                      <a:pt x="1271" y="26"/>
                      <a:pt x="1271" y="26"/>
                    </a:cubicBezTo>
                    <a:cubicBezTo>
                      <a:pt x="1271" y="26"/>
                      <a:pt x="1135" y="1"/>
                      <a:pt x="9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0" name="Google Shape;420;p35"/>
            <p:cNvSpPr/>
            <p:nvPr/>
          </p:nvSpPr>
          <p:spPr>
            <a:xfrm>
              <a:off x="2161625" y="3672723"/>
              <a:ext cx="456749" cy="454299"/>
            </a:xfrm>
            <a:custGeom>
              <a:avLst/>
              <a:gdLst/>
              <a:ahLst/>
              <a:cxnLst/>
              <a:rect l="l" t="t" r="r" b="b"/>
              <a:pathLst>
                <a:path w="28449" h="28292" extrusionOk="0">
                  <a:moveTo>
                    <a:pt x="14218" y="9331"/>
                  </a:moveTo>
                  <a:cubicBezTo>
                    <a:pt x="16873" y="9331"/>
                    <a:pt x="19033" y="11490"/>
                    <a:pt x="19033" y="14152"/>
                  </a:cubicBezTo>
                  <a:cubicBezTo>
                    <a:pt x="19039" y="16808"/>
                    <a:pt x="16886" y="18968"/>
                    <a:pt x="14218" y="18968"/>
                  </a:cubicBezTo>
                  <a:cubicBezTo>
                    <a:pt x="11556" y="18968"/>
                    <a:pt x="9396" y="16808"/>
                    <a:pt x="9396" y="14152"/>
                  </a:cubicBezTo>
                  <a:cubicBezTo>
                    <a:pt x="9396" y="11490"/>
                    <a:pt x="11556" y="9331"/>
                    <a:pt x="14218" y="9331"/>
                  </a:cubicBezTo>
                  <a:close/>
                  <a:moveTo>
                    <a:pt x="17950" y="0"/>
                  </a:moveTo>
                  <a:lnTo>
                    <a:pt x="15588" y="2545"/>
                  </a:lnTo>
                  <a:cubicBezTo>
                    <a:pt x="15177" y="2499"/>
                    <a:pt x="14766" y="2480"/>
                    <a:pt x="14348" y="2480"/>
                  </a:cubicBezTo>
                  <a:cubicBezTo>
                    <a:pt x="13304" y="2480"/>
                    <a:pt x="12299" y="2617"/>
                    <a:pt x="11340" y="2878"/>
                  </a:cubicBezTo>
                  <a:lnTo>
                    <a:pt x="8632" y="731"/>
                  </a:lnTo>
                  <a:cubicBezTo>
                    <a:pt x="7608" y="1175"/>
                    <a:pt x="6649" y="1736"/>
                    <a:pt x="5768" y="2395"/>
                  </a:cubicBezTo>
                  <a:lnTo>
                    <a:pt x="6284" y="5814"/>
                  </a:lnTo>
                  <a:cubicBezTo>
                    <a:pt x="5272" y="6819"/>
                    <a:pt x="4444" y="8019"/>
                    <a:pt x="3869" y="9337"/>
                  </a:cubicBezTo>
                  <a:lnTo>
                    <a:pt x="496" y="10120"/>
                  </a:lnTo>
                  <a:cubicBezTo>
                    <a:pt x="216" y="11164"/>
                    <a:pt x="39" y="12247"/>
                    <a:pt x="0" y="13369"/>
                  </a:cubicBezTo>
                  <a:lnTo>
                    <a:pt x="2969" y="15085"/>
                  </a:lnTo>
                  <a:cubicBezTo>
                    <a:pt x="3126" y="16586"/>
                    <a:pt x="3563" y="18009"/>
                    <a:pt x="4241" y="19287"/>
                  </a:cubicBezTo>
                  <a:lnTo>
                    <a:pt x="2760" y="22406"/>
                  </a:lnTo>
                  <a:cubicBezTo>
                    <a:pt x="3393" y="23274"/>
                    <a:pt x="4130" y="24076"/>
                    <a:pt x="4946" y="24775"/>
                  </a:cubicBezTo>
                  <a:lnTo>
                    <a:pt x="8124" y="23528"/>
                  </a:lnTo>
                  <a:cubicBezTo>
                    <a:pt x="9370" y="24344"/>
                    <a:pt x="10799" y="24925"/>
                    <a:pt x="12325" y="25192"/>
                  </a:cubicBezTo>
                  <a:lnTo>
                    <a:pt x="13826" y="28285"/>
                  </a:lnTo>
                  <a:cubicBezTo>
                    <a:pt x="14002" y="28291"/>
                    <a:pt x="14185" y="28291"/>
                    <a:pt x="14361" y="28291"/>
                  </a:cubicBezTo>
                  <a:cubicBezTo>
                    <a:pt x="15262" y="28291"/>
                    <a:pt x="16142" y="28213"/>
                    <a:pt x="16997" y="28050"/>
                  </a:cubicBezTo>
                  <a:lnTo>
                    <a:pt x="18008" y="24775"/>
                  </a:lnTo>
                  <a:cubicBezTo>
                    <a:pt x="19483" y="24279"/>
                    <a:pt x="20821" y="23496"/>
                    <a:pt x="21956" y="22484"/>
                  </a:cubicBezTo>
                  <a:lnTo>
                    <a:pt x="25303" y="23235"/>
                  </a:lnTo>
                  <a:cubicBezTo>
                    <a:pt x="25988" y="22426"/>
                    <a:pt x="26588" y="21545"/>
                    <a:pt x="27084" y="20599"/>
                  </a:cubicBezTo>
                  <a:lnTo>
                    <a:pt x="25147" y="17754"/>
                  </a:lnTo>
                  <a:cubicBezTo>
                    <a:pt x="25551" y="16554"/>
                    <a:pt x="25792" y="15268"/>
                    <a:pt x="25792" y="13924"/>
                  </a:cubicBezTo>
                  <a:cubicBezTo>
                    <a:pt x="25792" y="13709"/>
                    <a:pt x="25779" y="13493"/>
                    <a:pt x="25773" y="13291"/>
                  </a:cubicBezTo>
                  <a:lnTo>
                    <a:pt x="28448" y="11138"/>
                  </a:lnTo>
                  <a:cubicBezTo>
                    <a:pt x="28239" y="10061"/>
                    <a:pt x="27913" y="9037"/>
                    <a:pt x="27476" y="8065"/>
                  </a:cubicBezTo>
                  <a:lnTo>
                    <a:pt x="24018" y="7804"/>
                  </a:lnTo>
                  <a:cubicBezTo>
                    <a:pt x="23235" y="6564"/>
                    <a:pt x="22217" y="5488"/>
                    <a:pt x="21029" y="4633"/>
                  </a:cubicBezTo>
                  <a:lnTo>
                    <a:pt x="21016" y="1181"/>
                  </a:lnTo>
                  <a:cubicBezTo>
                    <a:pt x="20057" y="672"/>
                    <a:pt x="19026" y="274"/>
                    <a:pt x="17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2386025" y="3218500"/>
              <a:ext cx="456749" cy="454228"/>
            </a:xfrm>
            <a:custGeom>
              <a:avLst/>
              <a:gdLst/>
              <a:ahLst/>
              <a:cxnLst/>
              <a:rect l="l" t="t" r="r" b="b"/>
              <a:pathLst>
                <a:path w="28449" h="28292" extrusionOk="0">
                  <a:moveTo>
                    <a:pt x="14218" y="9331"/>
                  </a:moveTo>
                  <a:cubicBezTo>
                    <a:pt x="16873" y="9331"/>
                    <a:pt x="19033" y="11490"/>
                    <a:pt x="19033" y="14152"/>
                  </a:cubicBezTo>
                  <a:cubicBezTo>
                    <a:pt x="19039" y="16808"/>
                    <a:pt x="16886" y="18968"/>
                    <a:pt x="14218" y="18968"/>
                  </a:cubicBezTo>
                  <a:cubicBezTo>
                    <a:pt x="11556" y="18968"/>
                    <a:pt x="9396" y="16808"/>
                    <a:pt x="9396" y="14152"/>
                  </a:cubicBezTo>
                  <a:cubicBezTo>
                    <a:pt x="9396" y="11490"/>
                    <a:pt x="11556" y="9331"/>
                    <a:pt x="14218" y="9331"/>
                  </a:cubicBezTo>
                  <a:close/>
                  <a:moveTo>
                    <a:pt x="17950" y="0"/>
                  </a:moveTo>
                  <a:lnTo>
                    <a:pt x="15588" y="2545"/>
                  </a:lnTo>
                  <a:cubicBezTo>
                    <a:pt x="15177" y="2499"/>
                    <a:pt x="14766" y="2480"/>
                    <a:pt x="14348" y="2480"/>
                  </a:cubicBezTo>
                  <a:cubicBezTo>
                    <a:pt x="13304" y="2480"/>
                    <a:pt x="12299" y="2617"/>
                    <a:pt x="11340" y="2878"/>
                  </a:cubicBezTo>
                  <a:lnTo>
                    <a:pt x="8632" y="731"/>
                  </a:lnTo>
                  <a:cubicBezTo>
                    <a:pt x="7608" y="1175"/>
                    <a:pt x="6649" y="1736"/>
                    <a:pt x="5768" y="2395"/>
                  </a:cubicBezTo>
                  <a:lnTo>
                    <a:pt x="6284" y="5814"/>
                  </a:lnTo>
                  <a:cubicBezTo>
                    <a:pt x="5272" y="6819"/>
                    <a:pt x="4444" y="8019"/>
                    <a:pt x="3869" y="9337"/>
                  </a:cubicBezTo>
                  <a:lnTo>
                    <a:pt x="496" y="10120"/>
                  </a:lnTo>
                  <a:cubicBezTo>
                    <a:pt x="216" y="11164"/>
                    <a:pt x="39" y="12247"/>
                    <a:pt x="0" y="13369"/>
                  </a:cubicBezTo>
                  <a:lnTo>
                    <a:pt x="2969" y="15085"/>
                  </a:lnTo>
                  <a:cubicBezTo>
                    <a:pt x="3126" y="16586"/>
                    <a:pt x="3563" y="18009"/>
                    <a:pt x="4241" y="19287"/>
                  </a:cubicBezTo>
                  <a:lnTo>
                    <a:pt x="2760" y="22406"/>
                  </a:lnTo>
                  <a:cubicBezTo>
                    <a:pt x="3393" y="23274"/>
                    <a:pt x="4130" y="24076"/>
                    <a:pt x="4946" y="24775"/>
                  </a:cubicBezTo>
                  <a:lnTo>
                    <a:pt x="8124" y="23528"/>
                  </a:lnTo>
                  <a:cubicBezTo>
                    <a:pt x="9370" y="24344"/>
                    <a:pt x="10799" y="24925"/>
                    <a:pt x="12325" y="25192"/>
                  </a:cubicBezTo>
                  <a:lnTo>
                    <a:pt x="13826" y="28285"/>
                  </a:lnTo>
                  <a:cubicBezTo>
                    <a:pt x="14002" y="28291"/>
                    <a:pt x="14185" y="28291"/>
                    <a:pt x="14361" y="28291"/>
                  </a:cubicBezTo>
                  <a:cubicBezTo>
                    <a:pt x="15262" y="28291"/>
                    <a:pt x="16142" y="28213"/>
                    <a:pt x="16997" y="28050"/>
                  </a:cubicBezTo>
                  <a:lnTo>
                    <a:pt x="18008" y="24775"/>
                  </a:lnTo>
                  <a:cubicBezTo>
                    <a:pt x="19483" y="24279"/>
                    <a:pt x="20821" y="23496"/>
                    <a:pt x="21956" y="22484"/>
                  </a:cubicBezTo>
                  <a:lnTo>
                    <a:pt x="25303" y="23235"/>
                  </a:lnTo>
                  <a:cubicBezTo>
                    <a:pt x="25988" y="22426"/>
                    <a:pt x="26588" y="21545"/>
                    <a:pt x="27084" y="20599"/>
                  </a:cubicBezTo>
                  <a:lnTo>
                    <a:pt x="25147" y="17754"/>
                  </a:lnTo>
                  <a:cubicBezTo>
                    <a:pt x="25551" y="16554"/>
                    <a:pt x="25792" y="15268"/>
                    <a:pt x="25792" y="13924"/>
                  </a:cubicBezTo>
                  <a:cubicBezTo>
                    <a:pt x="25792" y="13709"/>
                    <a:pt x="25779" y="13493"/>
                    <a:pt x="25773" y="13291"/>
                  </a:cubicBezTo>
                  <a:lnTo>
                    <a:pt x="28448" y="11138"/>
                  </a:lnTo>
                  <a:cubicBezTo>
                    <a:pt x="28239" y="10061"/>
                    <a:pt x="27913" y="9037"/>
                    <a:pt x="27476" y="8065"/>
                  </a:cubicBezTo>
                  <a:lnTo>
                    <a:pt x="24018" y="7804"/>
                  </a:lnTo>
                  <a:cubicBezTo>
                    <a:pt x="23235" y="6564"/>
                    <a:pt x="22217" y="5488"/>
                    <a:pt x="21029" y="4633"/>
                  </a:cubicBezTo>
                  <a:lnTo>
                    <a:pt x="21016" y="1181"/>
                  </a:lnTo>
                  <a:cubicBezTo>
                    <a:pt x="20057" y="672"/>
                    <a:pt x="19026" y="274"/>
                    <a:pt x="17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2" name="Google Shape;422;p35"/>
            <p:cNvGrpSpPr/>
            <p:nvPr/>
          </p:nvGrpSpPr>
          <p:grpSpPr>
            <a:xfrm flipH="1">
              <a:off x="2958722" y="3621759"/>
              <a:ext cx="260590" cy="260266"/>
              <a:chOff x="4367370" y="1621361"/>
              <a:chExt cx="140700" cy="140525"/>
            </a:xfrm>
          </p:grpSpPr>
          <p:sp>
            <p:nvSpPr>
              <p:cNvPr id="423" name="Google Shape;423;p35"/>
              <p:cNvSpPr/>
              <p:nvPr/>
            </p:nvSpPr>
            <p:spPr>
              <a:xfrm flipH="1">
                <a:off x="4367370" y="1621361"/>
                <a:ext cx="140700" cy="140525"/>
              </a:xfrm>
              <a:custGeom>
                <a:avLst/>
                <a:gdLst/>
                <a:ahLst/>
                <a:cxnLst/>
                <a:rect l="l" t="t" r="r" b="b"/>
                <a:pathLst>
                  <a:path w="5628" h="5621" extrusionOk="0">
                    <a:moveTo>
                      <a:pt x="2814" y="0"/>
                    </a:moveTo>
                    <a:cubicBezTo>
                      <a:pt x="1257" y="0"/>
                      <a:pt x="0" y="1257"/>
                      <a:pt x="0" y="2807"/>
                    </a:cubicBezTo>
                    <a:cubicBezTo>
                      <a:pt x="0" y="4363"/>
                      <a:pt x="1257" y="5620"/>
                      <a:pt x="2814" y="5620"/>
                    </a:cubicBezTo>
                    <a:cubicBezTo>
                      <a:pt x="4370" y="5620"/>
                      <a:pt x="5627" y="4363"/>
                      <a:pt x="5627" y="2807"/>
                    </a:cubicBezTo>
                    <a:cubicBezTo>
                      <a:pt x="5627" y="1257"/>
                      <a:pt x="4370" y="0"/>
                      <a:pt x="28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5"/>
              <p:cNvSpPr/>
              <p:nvPr/>
            </p:nvSpPr>
            <p:spPr>
              <a:xfrm flipH="1">
                <a:off x="4397895" y="1666836"/>
                <a:ext cx="719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4" extrusionOk="0">
                    <a:moveTo>
                      <a:pt x="2642" y="0"/>
                    </a:moveTo>
                    <a:cubicBezTo>
                      <a:pt x="2587" y="0"/>
                      <a:pt x="2532" y="20"/>
                      <a:pt x="2492" y="59"/>
                    </a:cubicBezTo>
                    <a:lnTo>
                      <a:pt x="1021" y="1502"/>
                    </a:lnTo>
                    <a:lnTo>
                      <a:pt x="400" y="802"/>
                    </a:lnTo>
                    <a:cubicBezTo>
                      <a:pt x="358" y="756"/>
                      <a:pt x="298" y="730"/>
                      <a:pt x="239" y="730"/>
                    </a:cubicBezTo>
                    <a:cubicBezTo>
                      <a:pt x="189" y="730"/>
                      <a:pt x="140" y="748"/>
                      <a:pt x="100" y="788"/>
                    </a:cubicBezTo>
                    <a:cubicBezTo>
                      <a:pt x="7" y="866"/>
                      <a:pt x="0" y="1002"/>
                      <a:pt x="79" y="1088"/>
                    </a:cubicBezTo>
                    <a:lnTo>
                      <a:pt x="850" y="1952"/>
                    </a:lnTo>
                    <a:cubicBezTo>
                      <a:pt x="886" y="2002"/>
                      <a:pt x="950" y="2023"/>
                      <a:pt x="1007" y="2023"/>
                    </a:cubicBezTo>
                    <a:cubicBezTo>
                      <a:pt x="1064" y="2023"/>
                      <a:pt x="1114" y="2009"/>
                      <a:pt x="1164" y="1959"/>
                    </a:cubicBezTo>
                    <a:lnTo>
                      <a:pt x="2792" y="366"/>
                    </a:lnTo>
                    <a:cubicBezTo>
                      <a:pt x="2878" y="288"/>
                      <a:pt x="2878" y="145"/>
                      <a:pt x="2792" y="59"/>
                    </a:cubicBezTo>
                    <a:cubicBezTo>
                      <a:pt x="2753" y="20"/>
                      <a:pt x="2698" y="0"/>
                      <a:pt x="26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44"/>
          <p:cNvSpPr txBox="1">
            <a:spLocks noGrp="1"/>
          </p:cNvSpPr>
          <p:nvPr>
            <p:ph type="title"/>
          </p:nvPr>
        </p:nvSpPr>
        <p:spPr>
          <a:xfrm>
            <a:off x="3020900" y="716825"/>
            <a:ext cx="6247200" cy="12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7500" dirty="0"/>
              <a:t>$ 11,05,000</a:t>
            </a:r>
            <a:endParaRPr sz="7500" dirty="0"/>
          </a:p>
        </p:txBody>
      </p:sp>
      <p:pic>
        <p:nvPicPr>
          <p:cNvPr id="650" name="Google Shape;650;p44"/>
          <p:cNvPicPr preferRelativeResize="0"/>
          <p:nvPr/>
        </p:nvPicPr>
        <p:blipFill rotWithShape="1">
          <a:blip r:embed="rId3">
            <a:alphaModFix/>
          </a:blip>
          <a:srcRect l="18521" r="13511"/>
          <a:stretch/>
        </p:blipFill>
        <p:spPr>
          <a:xfrm>
            <a:off x="-256650" y="1266700"/>
            <a:ext cx="4123800" cy="4044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51" name="Google Shape;651;p44"/>
          <p:cNvSpPr txBox="1">
            <a:spLocks noGrp="1"/>
          </p:cNvSpPr>
          <p:nvPr>
            <p:ph type="subTitle" idx="4294967295"/>
          </p:nvPr>
        </p:nvSpPr>
        <p:spPr>
          <a:xfrm>
            <a:off x="5031579" y="2950125"/>
            <a:ext cx="31278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Total time for development</a:t>
            </a:r>
            <a:endParaRPr/>
          </a:p>
        </p:txBody>
      </p:sp>
      <p:sp>
        <p:nvSpPr>
          <p:cNvPr id="652" name="Google Shape;652;p44"/>
          <p:cNvSpPr txBox="1">
            <a:spLocks noGrp="1"/>
          </p:cNvSpPr>
          <p:nvPr>
            <p:ph type="title" idx="4294967295"/>
          </p:nvPr>
        </p:nvSpPr>
        <p:spPr>
          <a:xfrm>
            <a:off x="5031574" y="2372325"/>
            <a:ext cx="3127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 person/month</a:t>
            </a:r>
            <a:endParaRPr dirty="0"/>
          </a:p>
        </p:txBody>
      </p:sp>
      <p:sp>
        <p:nvSpPr>
          <p:cNvPr id="653" name="Google Shape;653;p44"/>
          <p:cNvSpPr txBox="1">
            <a:spLocks noGrp="1"/>
          </p:cNvSpPr>
          <p:nvPr>
            <p:ph type="title" idx="4294967295"/>
          </p:nvPr>
        </p:nvSpPr>
        <p:spPr>
          <a:xfrm>
            <a:off x="5031574" y="3680450"/>
            <a:ext cx="3127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 person*month</a:t>
            </a:r>
            <a:endParaRPr/>
          </a:p>
        </p:txBody>
      </p:sp>
      <p:sp>
        <p:nvSpPr>
          <p:cNvPr id="654" name="Google Shape;654;p44"/>
          <p:cNvSpPr txBox="1">
            <a:spLocks noGrp="1"/>
          </p:cNvSpPr>
          <p:nvPr>
            <p:ph type="subTitle" idx="4294967295"/>
          </p:nvPr>
        </p:nvSpPr>
        <p:spPr>
          <a:xfrm>
            <a:off x="4257575" y="4258250"/>
            <a:ext cx="46758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Total time for development,testing and design</a:t>
            </a:r>
            <a:endParaRPr/>
          </a:p>
        </p:txBody>
      </p:sp>
      <p:sp>
        <p:nvSpPr>
          <p:cNvPr id="655" name="Google Shape;655;p44"/>
          <p:cNvSpPr txBox="1">
            <a:spLocks noGrp="1"/>
          </p:cNvSpPr>
          <p:nvPr>
            <p:ph type="title" idx="4294967295"/>
          </p:nvPr>
        </p:nvSpPr>
        <p:spPr>
          <a:xfrm>
            <a:off x="369050" y="467550"/>
            <a:ext cx="3453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/>
              <a:t>PROJECTED COST</a:t>
            </a:r>
            <a:endParaRPr sz="282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5"/>
          <p:cNvSpPr txBox="1">
            <a:spLocks noGrp="1"/>
          </p:cNvSpPr>
          <p:nvPr>
            <p:ph type="subTitle" idx="4294967295"/>
          </p:nvPr>
        </p:nvSpPr>
        <p:spPr>
          <a:xfrm flipH="1">
            <a:off x="2572613" y="911488"/>
            <a:ext cx="21189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>
                <a:latin typeface="Work Sans Regular"/>
                <a:ea typeface="Work Sans Regular"/>
                <a:cs typeface="Work Sans Regular"/>
                <a:sym typeface="Work Sans Regular"/>
              </a:rPr>
              <a:t>Data Privacy</a:t>
            </a:r>
            <a:endParaRPr sz="1900"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661" name="Google Shape;661;p45"/>
          <p:cNvSpPr txBox="1">
            <a:spLocks noGrp="1"/>
          </p:cNvSpPr>
          <p:nvPr>
            <p:ph type="subTitle" idx="4294967295"/>
          </p:nvPr>
        </p:nvSpPr>
        <p:spPr>
          <a:xfrm flipH="1">
            <a:off x="4247413" y="1869975"/>
            <a:ext cx="21189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>
                <a:latin typeface="Work Sans Regular"/>
                <a:ea typeface="Work Sans Regular"/>
                <a:cs typeface="Work Sans Regular"/>
                <a:sym typeface="Work Sans Regular"/>
              </a:rPr>
              <a:t>App Crashes</a:t>
            </a:r>
            <a:endParaRPr sz="1900"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662" name="Google Shape;662;p45"/>
          <p:cNvSpPr txBox="1">
            <a:spLocks noGrp="1"/>
          </p:cNvSpPr>
          <p:nvPr>
            <p:ph type="subTitle" idx="4294967295"/>
          </p:nvPr>
        </p:nvSpPr>
        <p:spPr>
          <a:xfrm flipH="1">
            <a:off x="2572613" y="2956100"/>
            <a:ext cx="21189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>
                <a:latin typeface="Work Sans Regular"/>
                <a:ea typeface="Work Sans Regular"/>
                <a:cs typeface="Work Sans Regular"/>
                <a:sym typeface="Work Sans Regular"/>
              </a:rPr>
              <a:t>Institutional Collaboration</a:t>
            </a:r>
            <a:endParaRPr sz="1900"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663" name="Google Shape;663;p45"/>
          <p:cNvSpPr txBox="1">
            <a:spLocks noGrp="1"/>
          </p:cNvSpPr>
          <p:nvPr>
            <p:ph type="subTitle" idx="4294967295"/>
          </p:nvPr>
        </p:nvSpPr>
        <p:spPr>
          <a:xfrm flipH="1">
            <a:off x="4247413" y="4042225"/>
            <a:ext cx="21189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>
                <a:latin typeface="Work Sans Regular"/>
                <a:ea typeface="Work Sans Regular"/>
                <a:cs typeface="Work Sans Regular"/>
                <a:sym typeface="Work Sans Regular"/>
              </a:rPr>
              <a:t>Internet Issues</a:t>
            </a:r>
            <a:endParaRPr sz="1900"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664" name="Google Shape;664;p45"/>
          <p:cNvSpPr txBox="1">
            <a:spLocks noGrp="1"/>
          </p:cNvSpPr>
          <p:nvPr>
            <p:ph type="title"/>
          </p:nvPr>
        </p:nvSpPr>
        <p:spPr>
          <a:xfrm>
            <a:off x="2538600" y="101100"/>
            <a:ext cx="4066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ADDRESSING RISKS</a:t>
            </a:r>
            <a:endParaRPr sz="2800"/>
          </a:p>
        </p:txBody>
      </p:sp>
      <p:pic>
        <p:nvPicPr>
          <p:cNvPr id="665" name="Google Shape;66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02" y="911490"/>
            <a:ext cx="2346325" cy="1502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" name="Google Shape;66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802" y="2837125"/>
            <a:ext cx="2346324" cy="1759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7" name="Google Shape;667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6325" y="798206"/>
            <a:ext cx="2500950" cy="1558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49350" y="2853437"/>
            <a:ext cx="2417925" cy="17271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6"/>
          <p:cNvSpPr/>
          <p:nvPr/>
        </p:nvSpPr>
        <p:spPr>
          <a:xfrm>
            <a:off x="809700" y="3173038"/>
            <a:ext cx="1510800" cy="4098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6"/>
          <p:cNvSpPr txBox="1">
            <a:spLocks noGrp="1"/>
          </p:cNvSpPr>
          <p:nvPr>
            <p:ph type="subTitle" idx="4294967295"/>
          </p:nvPr>
        </p:nvSpPr>
        <p:spPr>
          <a:xfrm flipH="1">
            <a:off x="3365775" y="3365650"/>
            <a:ext cx="23103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2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Administrators</a:t>
            </a:r>
            <a:endParaRPr sz="2000">
              <a:solidFill>
                <a:schemeClr val="dk2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431" name="Google Shape;431;p36"/>
          <p:cNvSpPr/>
          <p:nvPr/>
        </p:nvSpPr>
        <p:spPr>
          <a:xfrm>
            <a:off x="3539788" y="3404188"/>
            <a:ext cx="2059200" cy="4098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6"/>
          <p:cNvSpPr txBox="1">
            <a:spLocks noGrp="1"/>
          </p:cNvSpPr>
          <p:nvPr>
            <p:ph type="subTitle" idx="4294967295"/>
          </p:nvPr>
        </p:nvSpPr>
        <p:spPr>
          <a:xfrm flipH="1">
            <a:off x="6643425" y="3080513"/>
            <a:ext cx="19950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Students</a:t>
            </a:r>
            <a:endParaRPr sz="2000">
              <a:solidFill>
                <a:schemeClr val="lt1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4294967295"/>
          </p:nvPr>
        </p:nvSpPr>
        <p:spPr>
          <a:xfrm flipH="1">
            <a:off x="567600" y="3134488"/>
            <a:ext cx="19950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Teachers</a:t>
            </a:r>
            <a:endParaRPr sz="2000">
              <a:solidFill>
                <a:schemeClr val="accent5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434" name="Google Shape;434;p36"/>
          <p:cNvSpPr/>
          <p:nvPr/>
        </p:nvSpPr>
        <p:spPr>
          <a:xfrm>
            <a:off x="6885525" y="3119075"/>
            <a:ext cx="1510800" cy="409800"/>
          </a:xfrm>
          <a:prstGeom prst="roundRect">
            <a:avLst>
              <a:gd name="adj" fmla="val 16429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6"/>
          <p:cNvSpPr txBox="1">
            <a:spLocks noGrp="1"/>
          </p:cNvSpPr>
          <p:nvPr>
            <p:ph type="subTitle" idx="4294967295"/>
          </p:nvPr>
        </p:nvSpPr>
        <p:spPr>
          <a:xfrm flipH="1">
            <a:off x="531125" y="3758575"/>
            <a:ext cx="2310300" cy="1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❖"/>
            </a:pPr>
            <a:r>
              <a:rPr lang="en" sz="1100"/>
              <a:t>Training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❖"/>
            </a:pPr>
            <a:r>
              <a:rPr lang="en" sz="1100"/>
              <a:t>Knowledge development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❖"/>
            </a:pPr>
            <a:r>
              <a:rPr lang="en" sz="1100"/>
              <a:t>Collaboration</a:t>
            </a:r>
            <a:endParaRPr sz="1100"/>
          </a:p>
        </p:txBody>
      </p:sp>
      <p:sp>
        <p:nvSpPr>
          <p:cNvPr id="436" name="Google Shape;436;p36"/>
          <p:cNvSpPr/>
          <p:nvPr/>
        </p:nvSpPr>
        <p:spPr>
          <a:xfrm>
            <a:off x="1560250" y="1444800"/>
            <a:ext cx="1994925" cy="1728164"/>
          </a:xfrm>
          <a:custGeom>
            <a:avLst/>
            <a:gdLst/>
            <a:ahLst/>
            <a:cxnLst/>
            <a:rect l="l" t="t" r="r" b="b"/>
            <a:pathLst>
              <a:path w="79797" h="91196" extrusionOk="0">
                <a:moveTo>
                  <a:pt x="79797" y="10595"/>
                </a:moveTo>
                <a:lnTo>
                  <a:pt x="79797" y="0"/>
                </a:lnTo>
                <a:lnTo>
                  <a:pt x="0" y="274"/>
                </a:lnTo>
                <a:lnTo>
                  <a:pt x="115" y="9119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round/>
            <a:headEnd type="oval" w="med" len="med"/>
            <a:tailEnd type="none" w="med" len="med"/>
          </a:ln>
        </p:spPr>
      </p:sp>
      <p:sp>
        <p:nvSpPr>
          <p:cNvPr id="437" name="Google Shape;437;p36"/>
          <p:cNvSpPr/>
          <p:nvPr/>
        </p:nvSpPr>
        <p:spPr>
          <a:xfrm>
            <a:off x="5569425" y="1444800"/>
            <a:ext cx="2059125" cy="1674162"/>
          </a:xfrm>
          <a:custGeom>
            <a:avLst/>
            <a:gdLst/>
            <a:ahLst/>
            <a:cxnLst/>
            <a:rect l="l" t="t" r="r" b="b"/>
            <a:pathLst>
              <a:path w="82365" h="91235" extrusionOk="0">
                <a:moveTo>
                  <a:pt x="0" y="10595"/>
                </a:moveTo>
                <a:lnTo>
                  <a:pt x="0" y="0"/>
                </a:lnTo>
                <a:lnTo>
                  <a:pt x="82318" y="274"/>
                </a:lnTo>
                <a:lnTo>
                  <a:pt x="82365" y="91235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sp>
      <p:grpSp>
        <p:nvGrpSpPr>
          <p:cNvPr id="438" name="Google Shape;438;p36"/>
          <p:cNvGrpSpPr/>
          <p:nvPr/>
        </p:nvGrpSpPr>
        <p:grpSpPr>
          <a:xfrm>
            <a:off x="3258068" y="420591"/>
            <a:ext cx="5226645" cy="2698492"/>
            <a:chOff x="233350" y="949250"/>
            <a:chExt cx="7137300" cy="3802300"/>
          </a:xfrm>
        </p:grpSpPr>
        <p:sp>
          <p:nvSpPr>
            <p:cNvPr id="439" name="Google Shape;439;p36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6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6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6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6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6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6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6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6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6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90" name="Google Shape;490;p36"/>
          <p:cNvCxnSpPr>
            <a:endCxn id="431" idx="0"/>
          </p:cNvCxnSpPr>
          <p:nvPr/>
        </p:nvCxnSpPr>
        <p:spPr>
          <a:xfrm>
            <a:off x="4569388" y="3085888"/>
            <a:ext cx="0" cy="318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491" name="Google Shape;491;p36"/>
          <p:cNvGrpSpPr/>
          <p:nvPr/>
        </p:nvGrpSpPr>
        <p:grpSpPr>
          <a:xfrm>
            <a:off x="3132101" y="1411374"/>
            <a:ext cx="2874598" cy="1992835"/>
            <a:chOff x="1152400" y="1441950"/>
            <a:chExt cx="2862575" cy="1984500"/>
          </a:xfrm>
        </p:grpSpPr>
        <p:sp>
          <p:nvSpPr>
            <p:cNvPr id="492" name="Google Shape;492;p36"/>
            <p:cNvSpPr/>
            <p:nvPr/>
          </p:nvSpPr>
          <p:spPr>
            <a:xfrm>
              <a:off x="1152400" y="1707675"/>
              <a:ext cx="886400" cy="1452900"/>
            </a:xfrm>
            <a:custGeom>
              <a:avLst/>
              <a:gdLst/>
              <a:ahLst/>
              <a:cxnLst/>
              <a:rect l="l" t="t" r="r" b="b"/>
              <a:pathLst>
                <a:path w="35456" h="58116" extrusionOk="0">
                  <a:moveTo>
                    <a:pt x="0" y="0"/>
                  </a:moveTo>
                  <a:lnTo>
                    <a:pt x="0" y="58115"/>
                  </a:lnTo>
                  <a:lnTo>
                    <a:pt x="35455" y="58115"/>
                  </a:lnTo>
                  <a:lnTo>
                    <a:pt x="354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1198875" y="1737175"/>
              <a:ext cx="810875" cy="1368100"/>
            </a:xfrm>
            <a:custGeom>
              <a:avLst/>
              <a:gdLst/>
              <a:ahLst/>
              <a:cxnLst/>
              <a:rect l="l" t="t" r="r" b="b"/>
              <a:pathLst>
                <a:path w="32435" h="54724" extrusionOk="0">
                  <a:moveTo>
                    <a:pt x="1" y="1"/>
                  </a:moveTo>
                  <a:lnTo>
                    <a:pt x="1" y="54723"/>
                  </a:lnTo>
                  <a:lnTo>
                    <a:pt x="32435" y="54723"/>
                  </a:lnTo>
                  <a:lnTo>
                    <a:pt x="32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1441275" y="2199125"/>
              <a:ext cx="335225" cy="90525"/>
            </a:xfrm>
            <a:custGeom>
              <a:avLst/>
              <a:gdLst/>
              <a:ahLst/>
              <a:cxnLst/>
              <a:rect l="l" t="t" r="r" b="b"/>
              <a:pathLst>
                <a:path w="13409" h="3621" extrusionOk="0">
                  <a:moveTo>
                    <a:pt x="6682" y="1"/>
                  </a:moveTo>
                  <a:cubicBezTo>
                    <a:pt x="3289" y="1"/>
                    <a:pt x="1227" y="836"/>
                    <a:pt x="0" y="3465"/>
                  </a:cubicBezTo>
                  <a:cubicBezTo>
                    <a:pt x="0" y="3465"/>
                    <a:pt x="4195" y="3620"/>
                    <a:pt x="9710" y="3620"/>
                  </a:cubicBezTo>
                  <a:cubicBezTo>
                    <a:pt x="10892" y="3620"/>
                    <a:pt x="12134" y="3613"/>
                    <a:pt x="13409" y="3596"/>
                  </a:cubicBezTo>
                  <a:cubicBezTo>
                    <a:pt x="12821" y="1456"/>
                    <a:pt x="10720" y="1"/>
                    <a:pt x="66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1441925" y="1876900"/>
              <a:ext cx="349100" cy="322400"/>
            </a:xfrm>
            <a:custGeom>
              <a:avLst/>
              <a:gdLst/>
              <a:ahLst/>
              <a:cxnLst/>
              <a:rect l="l" t="t" r="r" b="b"/>
              <a:pathLst>
                <a:path w="13964" h="12896" extrusionOk="0">
                  <a:moveTo>
                    <a:pt x="6154" y="0"/>
                  </a:moveTo>
                  <a:cubicBezTo>
                    <a:pt x="5849" y="0"/>
                    <a:pt x="5542" y="33"/>
                    <a:pt x="5246" y="115"/>
                  </a:cubicBezTo>
                  <a:cubicBezTo>
                    <a:pt x="3530" y="597"/>
                    <a:pt x="3615" y="1557"/>
                    <a:pt x="3041" y="2450"/>
                  </a:cubicBezTo>
                  <a:cubicBezTo>
                    <a:pt x="2473" y="3338"/>
                    <a:pt x="1234" y="3931"/>
                    <a:pt x="1084" y="4525"/>
                  </a:cubicBezTo>
                  <a:cubicBezTo>
                    <a:pt x="940" y="5126"/>
                    <a:pt x="1468" y="6365"/>
                    <a:pt x="842" y="7057"/>
                  </a:cubicBezTo>
                  <a:cubicBezTo>
                    <a:pt x="216" y="7748"/>
                    <a:pt x="0" y="8101"/>
                    <a:pt x="248" y="8792"/>
                  </a:cubicBezTo>
                  <a:cubicBezTo>
                    <a:pt x="490" y="9484"/>
                    <a:pt x="1038" y="10580"/>
                    <a:pt x="1084" y="10724"/>
                  </a:cubicBezTo>
                  <a:cubicBezTo>
                    <a:pt x="1136" y="10874"/>
                    <a:pt x="1827" y="11918"/>
                    <a:pt x="2669" y="12061"/>
                  </a:cubicBezTo>
                  <a:cubicBezTo>
                    <a:pt x="3511" y="12211"/>
                    <a:pt x="5096" y="12466"/>
                    <a:pt x="5892" y="12805"/>
                  </a:cubicBezTo>
                  <a:cubicBezTo>
                    <a:pt x="6037" y="12870"/>
                    <a:pt x="6241" y="12896"/>
                    <a:pt x="6486" y="12896"/>
                  </a:cubicBezTo>
                  <a:cubicBezTo>
                    <a:pt x="7541" y="12896"/>
                    <a:pt x="9360" y="12412"/>
                    <a:pt x="10520" y="12412"/>
                  </a:cubicBezTo>
                  <a:cubicBezTo>
                    <a:pt x="10562" y="12412"/>
                    <a:pt x="10602" y="12412"/>
                    <a:pt x="10642" y="12414"/>
                  </a:cubicBezTo>
                  <a:cubicBezTo>
                    <a:pt x="10676" y="12415"/>
                    <a:pt x="10710" y="12415"/>
                    <a:pt x="10744" y="12415"/>
                  </a:cubicBezTo>
                  <a:cubicBezTo>
                    <a:pt x="12104" y="12415"/>
                    <a:pt x="13021" y="11405"/>
                    <a:pt x="12919" y="10724"/>
                  </a:cubicBezTo>
                  <a:cubicBezTo>
                    <a:pt x="12821" y="10032"/>
                    <a:pt x="13963" y="8649"/>
                    <a:pt x="13963" y="7455"/>
                  </a:cubicBezTo>
                  <a:cubicBezTo>
                    <a:pt x="13963" y="6176"/>
                    <a:pt x="12476" y="5230"/>
                    <a:pt x="12078" y="4382"/>
                  </a:cubicBezTo>
                  <a:cubicBezTo>
                    <a:pt x="11680" y="3540"/>
                    <a:pt x="12130" y="2046"/>
                    <a:pt x="10642" y="1165"/>
                  </a:cubicBezTo>
                  <a:cubicBezTo>
                    <a:pt x="9703" y="610"/>
                    <a:pt x="9063" y="663"/>
                    <a:pt x="8313" y="408"/>
                  </a:cubicBezTo>
                  <a:cubicBezTo>
                    <a:pt x="7776" y="237"/>
                    <a:pt x="6972" y="0"/>
                    <a:pt x="61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1572900" y="2038300"/>
              <a:ext cx="77025" cy="224100"/>
            </a:xfrm>
            <a:custGeom>
              <a:avLst/>
              <a:gdLst/>
              <a:ahLst/>
              <a:cxnLst/>
              <a:rect l="l" t="t" r="r" b="b"/>
              <a:pathLst>
                <a:path w="3081" h="8964" extrusionOk="0">
                  <a:moveTo>
                    <a:pt x="993" y="1"/>
                  </a:moveTo>
                  <a:cubicBezTo>
                    <a:pt x="444" y="1"/>
                    <a:pt x="1" y="451"/>
                    <a:pt x="1" y="999"/>
                  </a:cubicBezTo>
                  <a:lnTo>
                    <a:pt x="1" y="6427"/>
                  </a:lnTo>
                  <a:cubicBezTo>
                    <a:pt x="1" y="6975"/>
                    <a:pt x="660" y="8052"/>
                    <a:pt x="993" y="8528"/>
                  </a:cubicBezTo>
                  <a:cubicBezTo>
                    <a:pt x="1202" y="8822"/>
                    <a:pt x="1378" y="8964"/>
                    <a:pt x="1549" y="8964"/>
                  </a:cubicBezTo>
                  <a:cubicBezTo>
                    <a:pt x="1724" y="8964"/>
                    <a:pt x="1894" y="8815"/>
                    <a:pt x="2089" y="8528"/>
                  </a:cubicBezTo>
                  <a:cubicBezTo>
                    <a:pt x="2434" y="8019"/>
                    <a:pt x="3080" y="6988"/>
                    <a:pt x="3080" y="6440"/>
                  </a:cubicBezTo>
                  <a:lnTo>
                    <a:pt x="3080" y="999"/>
                  </a:lnTo>
                  <a:cubicBezTo>
                    <a:pt x="3080" y="451"/>
                    <a:pt x="2630" y="1"/>
                    <a:pt x="2089" y="1"/>
                  </a:cubicBezTo>
                  <a:close/>
                </a:path>
              </a:pathLst>
            </a:custGeom>
            <a:solidFill>
              <a:srgbClr val="FFE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1572900" y="2038300"/>
              <a:ext cx="77025" cy="148950"/>
            </a:xfrm>
            <a:custGeom>
              <a:avLst/>
              <a:gdLst/>
              <a:ahLst/>
              <a:cxnLst/>
              <a:rect l="l" t="t" r="r" b="b"/>
              <a:pathLst>
                <a:path w="3081" h="5958" extrusionOk="0">
                  <a:moveTo>
                    <a:pt x="993" y="1"/>
                  </a:moveTo>
                  <a:cubicBezTo>
                    <a:pt x="444" y="1"/>
                    <a:pt x="1" y="451"/>
                    <a:pt x="1" y="999"/>
                  </a:cubicBezTo>
                  <a:lnTo>
                    <a:pt x="1" y="5853"/>
                  </a:lnTo>
                  <a:cubicBezTo>
                    <a:pt x="224" y="5925"/>
                    <a:pt x="444" y="5957"/>
                    <a:pt x="658" y="5957"/>
                  </a:cubicBezTo>
                  <a:cubicBezTo>
                    <a:pt x="1616" y="5957"/>
                    <a:pt x="2471" y="5308"/>
                    <a:pt x="3074" y="4594"/>
                  </a:cubicBezTo>
                  <a:lnTo>
                    <a:pt x="3074" y="999"/>
                  </a:lnTo>
                  <a:cubicBezTo>
                    <a:pt x="3080" y="451"/>
                    <a:pt x="2630" y="1"/>
                    <a:pt x="2089" y="1"/>
                  </a:cubicBezTo>
                  <a:close/>
                </a:path>
              </a:pathLst>
            </a:custGeom>
            <a:solidFill>
              <a:srgbClr val="EDB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1529200" y="1927550"/>
              <a:ext cx="164775" cy="224625"/>
            </a:xfrm>
            <a:custGeom>
              <a:avLst/>
              <a:gdLst/>
              <a:ahLst/>
              <a:cxnLst/>
              <a:rect l="l" t="t" r="r" b="b"/>
              <a:pathLst>
                <a:path w="6591" h="8985" extrusionOk="0">
                  <a:moveTo>
                    <a:pt x="3295" y="0"/>
                  </a:moveTo>
                  <a:cubicBezTo>
                    <a:pt x="1475" y="0"/>
                    <a:pt x="0" y="2010"/>
                    <a:pt x="0" y="4489"/>
                  </a:cubicBezTo>
                  <a:cubicBezTo>
                    <a:pt x="0" y="6975"/>
                    <a:pt x="1475" y="8985"/>
                    <a:pt x="3295" y="8985"/>
                  </a:cubicBezTo>
                  <a:cubicBezTo>
                    <a:pt x="5116" y="8985"/>
                    <a:pt x="6590" y="6975"/>
                    <a:pt x="6590" y="4489"/>
                  </a:cubicBezTo>
                  <a:cubicBezTo>
                    <a:pt x="6590" y="2010"/>
                    <a:pt x="5116" y="0"/>
                    <a:pt x="3295" y="0"/>
                  </a:cubicBezTo>
                  <a:close/>
                </a:path>
              </a:pathLst>
            </a:custGeom>
            <a:solidFill>
              <a:srgbClr val="FFE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>
              <a:off x="1521025" y="1906375"/>
              <a:ext cx="184525" cy="126725"/>
            </a:xfrm>
            <a:custGeom>
              <a:avLst/>
              <a:gdLst/>
              <a:ahLst/>
              <a:cxnLst/>
              <a:rect l="l" t="t" r="r" b="b"/>
              <a:pathLst>
                <a:path w="7381" h="5069" extrusionOk="0">
                  <a:moveTo>
                    <a:pt x="3239" y="0"/>
                  </a:moveTo>
                  <a:cubicBezTo>
                    <a:pt x="3008" y="0"/>
                    <a:pt x="2766" y="13"/>
                    <a:pt x="2513" y="38"/>
                  </a:cubicBezTo>
                  <a:cubicBezTo>
                    <a:pt x="73" y="280"/>
                    <a:pt x="1" y="4938"/>
                    <a:pt x="1" y="4938"/>
                  </a:cubicBezTo>
                  <a:cubicBezTo>
                    <a:pt x="1" y="4938"/>
                    <a:pt x="84" y="4948"/>
                    <a:pt x="232" y="4948"/>
                  </a:cubicBezTo>
                  <a:cubicBezTo>
                    <a:pt x="984" y="4948"/>
                    <a:pt x="3416" y="4706"/>
                    <a:pt x="5155" y="1767"/>
                  </a:cubicBezTo>
                  <a:cubicBezTo>
                    <a:pt x="5155" y="1767"/>
                    <a:pt x="5306" y="2459"/>
                    <a:pt x="5690" y="3464"/>
                  </a:cubicBezTo>
                  <a:cubicBezTo>
                    <a:pt x="6095" y="4449"/>
                    <a:pt x="6884" y="5069"/>
                    <a:pt x="6884" y="5069"/>
                  </a:cubicBezTo>
                  <a:cubicBezTo>
                    <a:pt x="6884" y="5069"/>
                    <a:pt x="7380" y="3999"/>
                    <a:pt x="6884" y="2387"/>
                  </a:cubicBezTo>
                  <a:cubicBezTo>
                    <a:pt x="6440" y="937"/>
                    <a:pt x="5241" y="0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1490700" y="2016675"/>
              <a:ext cx="54500" cy="61475"/>
            </a:xfrm>
            <a:custGeom>
              <a:avLst/>
              <a:gdLst/>
              <a:ahLst/>
              <a:cxnLst/>
              <a:rect l="l" t="t" r="r" b="b"/>
              <a:pathLst>
                <a:path w="2180" h="2459" extrusionOk="0">
                  <a:moveTo>
                    <a:pt x="794" y="0"/>
                  </a:moveTo>
                  <a:cubicBezTo>
                    <a:pt x="704" y="0"/>
                    <a:pt x="617" y="18"/>
                    <a:pt x="535" y="56"/>
                  </a:cubicBezTo>
                  <a:cubicBezTo>
                    <a:pt x="105" y="259"/>
                    <a:pt x="0" y="950"/>
                    <a:pt x="307" y="1596"/>
                  </a:cubicBezTo>
                  <a:cubicBezTo>
                    <a:pt x="554" y="2123"/>
                    <a:pt x="993" y="2458"/>
                    <a:pt x="1380" y="2458"/>
                  </a:cubicBezTo>
                  <a:cubicBezTo>
                    <a:pt x="1472" y="2458"/>
                    <a:pt x="1561" y="2439"/>
                    <a:pt x="1645" y="2399"/>
                  </a:cubicBezTo>
                  <a:cubicBezTo>
                    <a:pt x="2075" y="2197"/>
                    <a:pt x="2180" y="1505"/>
                    <a:pt x="1873" y="859"/>
                  </a:cubicBezTo>
                  <a:cubicBezTo>
                    <a:pt x="1624" y="335"/>
                    <a:pt x="1182" y="0"/>
                    <a:pt x="794" y="0"/>
                  </a:cubicBezTo>
                  <a:close/>
                </a:path>
              </a:pathLst>
            </a:custGeom>
            <a:solidFill>
              <a:srgbClr val="FFE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1674050" y="2016675"/>
              <a:ext cx="54500" cy="61725"/>
            </a:xfrm>
            <a:custGeom>
              <a:avLst/>
              <a:gdLst/>
              <a:ahLst/>
              <a:cxnLst/>
              <a:rect l="l" t="t" r="r" b="b"/>
              <a:pathLst>
                <a:path w="2180" h="2469" extrusionOk="0">
                  <a:moveTo>
                    <a:pt x="1374" y="0"/>
                  </a:moveTo>
                  <a:cubicBezTo>
                    <a:pt x="991" y="0"/>
                    <a:pt x="558" y="335"/>
                    <a:pt x="307" y="859"/>
                  </a:cubicBezTo>
                  <a:cubicBezTo>
                    <a:pt x="0" y="1511"/>
                    <a:pt x="104" y="2197"/>
                    <a:pt x="535" y="2412"/>
                  </a:cubicBezTo>
                  <a:cubicBezTo>
                    <a:pt x="616" y="2450"/>
                    <a:pt x="704" y="2468"/>
                    <a:pt x="795" y="2468"/>
                  </a:cubicBezTo>
                  <a:cubicBezTo>
                    <a:pt x="1184" y="2468"/>
                    <a:pt x="1629" y="2133"/>
                    <a:pt x="1873" y="1609"/>
                  </a:cubicBezTo>
                  <a:cubicBezTo>
                    <a:pt x="2179" y="957"/>
                    <a:pt x="2075" y="272"/>
                    <a:pt x="1644" y="63"/>
                  </a:cubicBezTo>
                  <a:cubicBezTo>
                    <a:pt x="1559" y="21"/>
                    <a:pt x="1468" y="0"/>
                    <a:pt x="1374" y="0"/>
                  </a:cubicBezTo>
                  <a:close/>
                </a:path>
              </a:pathLst>
            </a:custGeom>
            <a:solidFill>
              <a:srgbClr val="FFE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1580400" y="2100775"/>
              <a:ext cx="62025" cy="17975"/>
            </a:xfrm>
            <a:custGeom>
              <a:avLst/>
              <a:gdLst/>
              <a:ahLst/>
              <a:cxnLst/>
              <a:rect l="l" t="t" r="r" b="b"/>
              <a:pathLst>
                <a:path w="2481" h="719" extrusionOk="0">
                  <a:moveTo>
                    <a:pt x="1" y="1"/>
                  </a:moveTo>
                  <a:cubicBezTo>
                    <a:pt x="1" y="1"/>
                    <a:pt x="556" y="718"/>
                    <a:pt x="1241" y="718"/>
                  </a:cubicBezTo>
                  <a:cubicBezTo>
                    <a:pt x="1926" y="718"/>
                    <a:pt x="2480" y="1"/>
                    <a:pt x="24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1477475" y="2415425"/>
              <a:ext cx="256450" cy="48475"/>
            </a:xfrm>
            <a:custGeom>
              <a:avLst/>
              <a:gdLst/>
              <a:ahLst/>
              <a:cxnLst/>
              <a:rect l="l" t="t" r="r" b="b"/>
              <a:pathLst>
                <a:path w="10258" h="1939" extrusionOk="0">
                  <a:moveTo>
                    <a:pt x="966" y="1"/>
                  </a:moveTo>
                  <a:cubicBezTo>
                    <a:pt x="431" y="1"/>
                    <a:pt x="1" y="438"/>
                    <a:pt x="1" y="973"/>
                  </a:cubicBezTo>
                  <a:cubicBezTo>
                    <a:pt x="1" y="1508"/>
                    <a:pt x="438" y="1938"/>
                    <a:pt x="966" y="1938"/>
                  </a:cubicBezTo>
                  <a:lnTo>
                    <a:pt x="9285" y="1938"/>
                  </a:lnTo>
                  <a:cubicBezTo>
                    <a:pt x="9821" y="1938"/>
                    <a:pt x="10251" y="1501"/>
                    <a:pt x="10258" y="973"/>
                  </a:cubicBezTo>
                  <a:cubicBezTo>
                    <a:pt x="10258" y="431"/>
                    <a:pt x="9821" y="1"/>
                    <a:pt x="92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1439150" y="2489650"/>
              <a:ext cx="332775" cy="48475"/>
            </a:xfrm>
            <a:custGeom>
              <a:avLst/>
              <a:gdLst/>
              <a:ahLst/>
              <a:cxnLst/>
              <a:rect l="l" t="t" r="r" b="b"/>
              <a:pathLst>
                <a:path w="13311" h="1939" extrusionOk="0">
                  <a:moveTo>
                    <a:pt x="966" y="0"/>
                  </a:moveTo>
                  <a:cubicBezTo>
                    <a:pt x="431" y="0"/>
                    <a:pt x="0" y="437"/>
                    <a:pt x="0" y="973"/>
                  </a:cubicBezTo>
                  <a:cubicBezTo>
                    <a:pt x="0" y="1508"/>
                    <a:pt x="438" y="1938"/>
                    <a:pt x="966" y="1938"/>
                  </a:cubicBezTo>
                  <a:lnTo>
                    <a:pt x="12339" y="1938"/>
                  </a:lnTo>
                  <a:cubicBezTo>
                    <a:pt x="12874" y="1938"/>
                    <a:pt x="13311" y="1508"/>
                    <a:pt x="13311" y="973"/>
                  </a:cubicBezTo>
                  <a:cubicBezTo>
                    <a:pt x="13311" y="431"/>
                    <a:pt x="12867" y="0"/>
                    <a:pt x="123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6"/>
            <p:cNvSpPr/>
            <p:nvPr/>
          </p:nvSpPr>
          <p:spPr>
            <a:xfrm>
              <a:off x="1245850" y="2777375"/>
              <a:ext cx="719550" cy="28100"/>
            </a:xfrm>
            <a:custGeom>
              <a:avLst/>
              <a:gdLst/>
              <a:ahLst/>
              <a:cxnLst/>
              <a:rect l="l" t="t" r="r" b="b"/>
              <a:pathLst>
                <a:path w="28782" h="1124" extrusionOk="0">
                  <a:moveTo>
                    <a:pt x="562" y="1"/>
                  </a:moveTo>
                  <a:cubicBezTo>
                    <a:pt x="249" y="1"/>
                    <a:pt x="1" y="249"/>
                    <a:pt x="1" y="562"/>
                  </a:cubicBezTo>
                  <a:cubicBezTo>
                    <a:pt x="1" y="869"/>
                    <a:pt x="249" y="1123"/>
                    <a:pt x="562" y="1123"/>
                  </a:cubicBezTo>
                  <a:lnTo>
                    <a:pt x="28220" y="1123"/>
                  </a:lnTo>
                  <a:cubicBezTo>
                    <a:pt x="28527" y="1123"/>
                    <a:pt x="28781" y="869"/>
                    <a:pt x="28781" y="562"/>
                  </a:cubicBezTo>
                  <a:cubicBezTo>
                    <a:pt x="28781" y="249"/>
                    <a:pt x="28527" y="1"/>
                    <a:pt x="28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6"/>
            <p:cNvSpPr/>
            <p:nvPr/>
          </p:nvSpPr>
          <p:spPr>
            <a:xfrm>
              <a:off x="1245850" y="2842625"/>
              <a:ext cx="719550" cy="28075"/>
            </a:xfrm>
            <a:custGeom>
              <a:avLst/>
              <a:gdLst/>
              <a:ahLst/>
              <a:cxnLst/>
              <a:rect l="l" t="t" r="r" b="b"/>
              <a:pathLst>
                <a:path w="28782" h="1123" extrusionOk="0">
                  <a:moveTo>
                    <a:pt x="562" y="1"/>
                  </a:moveTo>
                  <a:cubicBezTo>
                    <a:pt x="249" y="1"/>
                    <a:pt x="1" y="249"/>
                    <a:pt x="1" y="562"/>
                  </a:cubicBezTo>
                  <a:cubicBezTo>
                    <a:pt x="1" y="869"/>
                    <a:pt x="249" y="1123"/>
                    <a:pt x="562" y="1123"/>
                  </a:cubicBezTo>
                  <a:lnTo>
                    <a:pt x="28220" y="1123"/>
                  </a:lnTo>
                  <a:cubicBezTo>
                    <a:pt x="28527" y="1123"/>
                    <a:pt x="28781" y="869"/>
                    <a:pt x="28781" y="562"/>
                  </a:cubicBezTo>
                  <a:cubicBezTo>
                    <a:pt x="28781" y="249"/>
                    <a:pt x="28527" y="1"/>
                    <a:pt x="28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6"/>
            <p:cNvSpPr/>
            <p:nvPr/>
          </p:nvSpPr>
          <p:spPr>
            <a:xfrm>
              <a:off x="1245850" y="2907725"/>
              <a:ext cx="719550" cy="28225"/>
            </a:xfrm>
            <a:custGeom>
              <a:avLst/>
              <a:gdLst/>
              <a:ahLst/>
              <a:cxnLst/>
              <a:rect l="l" t="t" r="r" b="b"/>
              <a:pathLst>
                <a:path w="28782" h="1129" extrusionOk="0">
                  <a:moveTo>
                    <a:pt x="562" y="0"/>
                  </a:moveTo>
                  <a:cubicBezTo>
                    <a:pt x="249" y="0"/>
                    <a:pt x="1" y="255"/>
                    <a:pt x="1" y="568"/>
                  </a:cubicBezTo>
                  <a:cubicBezTo>
                    <a:pt x="1" y="874"/>
                    <a:pt x="249" y="1129"/>
                    <a:pt x="562" y="1129"/>
                  </a:cubicBezTo>
                  <a:lnTo>
                    <a:pt x="28220" y="1129"/>
                  </a:lnTo>
                  <a:cubicBezTo>
                    <a:pt x="28527" y="1129"/>
                    <a:pt x="28781" y="874"/>
                    <a:pt x="28781" y="568"/>
                  </a:cubicBezTo>
                  <a:cubicBezTo>
                    <a:pt x="28781" y="255"/>
                    <a:pt x="28527" y="0"/>
                    <a:pt x="28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6"/>
            <p:cNvSpPr/>
            <p:nvPr/>
          </p:nvSpPr>
          <p:spPr>
            <a:xfrm>
              <a:off x="1331500" y="1792975"/>
              <a:ext cx="548100" cy="509100"/>
            </a:xfrm>
            <a:custGeom>
              <a:avLst/>
              <a:gdLst/>
              <a:ahLst/>
              <a:cxnLst/>
              <a:rect l="l" t="t" r="r" b="b"/>
              <a:pathLst>
                <a:path w="21924" h="20364" extrusionOk="0">
                  <a:moveTo>
                    <a:pt x="20918" y="816"/>
                  </a:moveTo>
                  <a:cubicBezTo>
                    <a:pt x="21023" y="816"/>
                    <a:pt x="21108" y="901"/>
                    <a:pt x="21108" y="999"/>
                  </a:cubicBezTo>
                  <a:lnTo>
                    <a:pt x="21108" y="19359"/>
                  </a:lnTo>
                  <a:cubicBezTo>
                    <a:pt x="21108" y="19464"/>
                    <a:pt x="21016" y="19548"/>
                    <a:pt x="20918" y="19548"/>
                  </a:cubicBezTo>
                  <a:lnTo>
                    <a:pt x="998" y="19548"/>
                  </a:lnTo>
                  <a:cubicBezTo>
                    <a:pt x="894" y="19548"/>
                    <a:pt x="816" y="19457"/>
                    <a:pt x="816" y="19359"/>
                  </a:cubicBezTo>
                  <a:lnTo>
                    <a:pt x="816" y="999"/>
                  </a:lnTo>
                  <a:cubicBezTo>
                    <a:pt x="816" y="894"/>
                    <a:pt x="901" y="816"/>
                    <a:pt x="998" y="816"/>
                  </a:cubicBezTo>
                  <a:close/>
                  <a:moveTo>
                    <a:pt x="998" y="0"/>
                  </a:moveTo>
                  <a:cubicBezTo>
                    <a:pt x="444" y="0"/>
                    <a:pt x="0" y="444"/>
                    <a:pt x="0" y="999"/>
                  </a:cubicBezTo>
                  <a:lnTo>
                    <a:pt x="0" y="19359"/>
                  </a:lnTo>
                  <a:cubicBezTo>
                    <a:pt x="0" y="19914"/>
                    <a:pt x="444" y="20364"/>
                    <a:pt x="998" y="20364"/>
                  </a:cubicBezTo>
                  <a:lnTo>
                    <a:pt x="20925" y="20364"/>
                  </a:lnTo>
                  <a:cubicBezTo>
                    <a:pt x="21473" y="20364"/>
                    <a:pt x="21923" y="19907"/>
                    <a:pt x="21923" y="19359"/>
                  </a:cubicBezTo>
                  <a:lnTo>
                    <a:pt x="21923" y="999"/>
                  </a:lnTo>
                  <a:cubicBezTo>
                    <a:pt x="21923" y="444"/>
                    <a:pt x="21473" y="0"/>
                    <a:pt x="209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6"/>
            <p:cNvSpPr/>
            <p:nvPr/>
          </p:nvSpPr>
          <p:spPr>
            <a:xfrm>
              <a:off x="1381725" y="2601375"/>
              <a:ext cx="93325" cy="88775"/>
            </a:xfrm>
            <a:custGeom>
              <a:avLst/>
              <a:gdLst/>
              <a:ahLst/>
              <a:cxnLst/>
              <a:rect l="l" t="t" r="r" b="b"/>
              <a:pathLst>
                <a:path w="3733" h="3551" extrusionOk="0">
                  <a:moveTo>
                    <a:pt x="1867" y="1"/>
                  </a:moveTo>
                  <a:lnTo>
                    <a:pt x="1293" y="1169"/>
                  </a:lnTo>
                  <a:lnTo>
                    <a:pt x="1" y="1351"/>
                  </a:lnTo>
                  <a:lnTo>
                    <a:pt x="934" y="2265"/>
                  </a:lnTo>
                  <a:lnTo>
                    <a:pt x="712" y="3550"/>
                  </a:lnTo>
                  <a:lnTo>
                    <a:pt x="712" y="3550"/>
                  </a:lnTo>
                  <a:lnTo>
                    <a:pt x="1867" y="2943"/>
                  </a:lnTo>
                  <a:lnTo>
                    <a:pt x="3022" y="3550"/>
                  </a:lnTo>
                  <a:lnTo>
                    <a:pt x="3022" y="3550"/>
                  </a:lnTo>
                  <a:lnTo>
                    <a:pt x="2800" y="2265"/>
                  </a:lnTo>
                  <a:lnTo>
                    <a:pt x="3733" y="1351"/>
                  </a:lnTo>
                  <a:lnTo>
                    <a:pt x="2441" y="1169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6"/>
            <p:cNvSpPr/>
            <p:nvPr/>
          </p:nvSpPr>
          <p:spPr>
            <a:xfrm>
              <a:off x="1499825" y="2601375"/>
              <a:ext cx="93500" cy="88775"/>
            </a:xfrm>
            <a:custGeom>
              <a:avLst/>
              <a:gdLst/>
              <a:ahLst/>
              <a:cxnLst/>
              <a:rect l="l" t="t" r="r" b="b"/>
              <a:pathLst>
                <a:path w="3740" h="3551" extrusionOk="0">
                  <a:moveTo>
                    <a:pt x="1867" y="1"/>
                  </a:moveTo>
                  <a:lnTo>
                    <a:pt x="1293" y="1169"/>
                  </a:lnTo>
                  <a:lnTo>
                    <a:pt x="1" y="1351"/>
                  </a:lnTo>
                  <a:lnTo>
                    <a:pt x="934" y="2265"/>
                  </a:lnTo>
                  <a:lnTo>
                    <a:pt x="712" y="3550"/>
                  </a:lnTo>
                  <a:lnTo>
                    <a:pt x="712" y="3550"/>
                  </a:lnTo>
                  <a:lnTo>
                    <a:pt x="1867" y="2943"/>
                  </a:lnTo>
                  <a:lnTo>
                    <a:pt x="3022" y="3550"/>
                  </a:lnTo>
                  <a:lnTo>
                    <a:pt x="3022" y="3550"/>
                  </a:lnTo>
                  <a:lnTo>
                    <a:pt x="2800" y="2265"/>
                  </a:lnTo>
                  <a:lnTo>
                    <a:pt x="3739" y="1351"/>
                  </a:lnTo>
                  <a:lnTo>
                    <a:pt x="2447" y="1169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6"/>
            <p:cNvSpPr/>
            <p:nvPr/>
          </p:nvSpPr>
          <p:spPr>
            <a:xfrm>
              <a:off x="1617925" y="2601375"/>
              <a:ext cx="93325" cy="88775"/>
            </a:xfrm>
            <a:custGeom>
              <a:avLst/>
              <a:gdLst/>
              <a:ahLst/>
              <a:cxnLst/>
              <a:rect l="l" t="t" r="r" b="b"/>
              <a:pathLst>
                <a:path w="3733" h="3551" extrusionOk="0">
                  <a:moveTo>
                    <a:pt x="1867" y="1"/>
                  </a:moveTo>
                  <a:lnTo>
                    <a:pt x="1286" y="1169"/>
                  </a:lnTo>
                  <a:lnTo>
                    <a:pt x="1" y="1351"/>
                  </a:lnTo>
                  <a:lnTo>
                    <a:pt x="940" y="2265"/>
                  </a:lnTo>
                  <a:lnTo>
                    <a:pt x="718" y="3550"/>
                  </a:lnTo>
                  <a:lnTo>
                    <a:pt x="1867" y="2943"/>
                  </a:lnTo>
                  <a:lnTo>
                    <a:pt x="3015" y="3550"/>
                  </a:lnTo>
                  <a:lnTo>
                    <a:pt x="2800" y="2265"/>
                  </a:lnTo>
                  <a:lnTo>
                    <a:pt x="3733" y="1351"/>
                  </a:lnTo>
                  <a:lnTo>
                    <a:pt x="2447" y="1169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1736025" y="2601375"/>
              <a:ext cx="93325" cy="88775"/>
            </a:xfrm>
            <a:custGeom>
              <a:avLst/>
              <a:gdLst/>
              <a:ahLst/>
              <a:cxnLst/>
              <a:rect l="l" t="t" r="r" b="b"/>
              <a:pathLst>
                <a:path w="3733" h="3551" extrusionOk="0">
                  <a:moveTo>
                    <a:pt x="1867" y="1"/>
                  </a:moveTo>
                  <a:lnTo>
                    <a:pt x="1286" y="1169"/>
                  </a:lnTo>
                  <a:lnTo>
                    <a:pt x="0" y="1351"/>
                  </a:lnTo>
                  <a:lnTo>
                    <a:pt x="934" y="2265"/>
                  </a:lnTo>
                  <a:lnTo>
                    <a:pt x="718" y="3550"/>
                  </a:lnTo>
                  <a:lnTo>
                    <a:pt x="1867" y="2943"/>
                  </a:lnTo>
                  <a:lnTo>
                    <a:pt x="3021" y="3550"/>
                  </a:lnTo>
                  <a:lnTo>
                    <a:pt x="2806" y="2265"/>
                  </a:lnTo>
                  <a:lnTo>
                    <a:pt x="3733" y="1351"/>
                  </a:lnTo>
                  <a:lnTo>
                    <a:pt x="2447" y="1169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3128550" y="1707675"/>
              <a:ext cx="886425" cy="1452900"/>
            </a:xfrm>
            <a:custGeom>
              <a:avLst/>
              <a:gdLst/>
              <a:ahLst/>
              <a:cxnLst/>
              <a:rect l="l" t="t" r="r" b="b"/>
              <a:pathLst>
                <a:path w="35457" h="58116" extrusionOk="0">
                  <a:moveTo>
                    <a:pt x="1" y="0"/>
                  </a:moveTo>
                  <a:lnTo>
                    <a:pt x="1" y="58115"/>
                  </a:lnTo>
                  <a:lnTo>
                    <a:pt x="35456" y="58115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3175050" y="1737175"/>
              <a:ext cx="810875" cy="1368100"/>
            </a:xfrm>
            <a:custGeom>
              <a:avLst/>
              <a:gdLst/>
              <a:ahLst/>
              <a:cxnLst/>
              <a:rect l="l" t="t" r="r" b="b"/>
              <a:pathLst>
                <a:path w="32435" h="54724" extrusionOk="0">
                  <a:moveTo>
                    <a:pt x="1" y="1"/>
                  </a:moveTo>
                  <a:lnTo>
                    <a:pt x="1" y="54723"/>
                  </a:lnTo>
                  <a:lnTo>
                    <a:pt x="32435" y="54723"/>
                  </a:lnTo>
                  <a:lnTo>
                    <a:pt x="32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3456100" y="2032425"/>
              <a:ext cx="251550" cy="166975"/>
            </a:xfrm>
            <a:custGeom>
              <a:avLst/>
              <a:gdLst/>
              <a:ahLst/>
              <a:cxnLst/>
              <a:rect l="l" t="t" r="r" b="b"/>
              <a:pathLst>
                <a:path w="10062" h="6679" extrusionOk="0">
                  <a:moveTo>
                    <a:pt x="1" y="1"/>
                  </a:moveTo>
                  <a:cubicBezTo>
                    <a:pt x="1" y="2564"/>
                    <a:pt x="1519" y="6678"/>
                    <a:pt x="5092" y="6678"/>
                  </a:cubicBezTo>
                  <a:cubicBezTo>
                    <a:pt x="5148" y="6678"/>
                    <a:pt x="5203" y="6677"/>
                    <a:pt x="5260" y="6675"/>
                  </a:cubicBezTo>
                  <a:cubicBezTo>
                    <a:pt x="8953" y="6532"/>
                    <a:pt x="9775" y="2539"/>
                    <a:pt x="9918" y="1403"/>
                  </a:cubicBezTo>
                  <a:cubicBezTo>
                    <a:pt x="10062" y="275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3417450" y="2199125"/>
              <a:ext cx="335225" cy="90525"/>
            </a:xfrm>
            <a:custGeom>
              <a:avLst/>
              <a:gdLst/>
              <a:ahLst/>
              <a:cxnLst/>
              <a:rect l="l" t="t" r="r" b="b"/>
              <a:pathLst>
                <a:path w="13409" h="3621" extrusionOk="0">
                  <a:moveTo>
                    <a:pt x="6682" y="1"/>
                  </a:moveTo>
                  <a:cubicBezTo>
                    <a:pt x="3289" y="1"/>
                    <a:pt x="1227" y="836"/>
                    <a:pt x="0" y="3465"/>
                  </a:cubicBezTo>
                  <a:cubicBezTo>
                    <a:pt x="0" y="3465"/>
                    <a:pt x="4195" y="3620"/>
                    <a:pt x="9710" y="3620"/>
                  </a:cubicBezTo>
                  <a:cubicBezTo>
                    <a:pt x="10892" y="3620"/>
                    <a:pt x="12134" y="3613"/>
                    <a:pt x="13409" y="3596"/>
                  </a:cubicBezTo>
                  <a:cubicBezTo>
                    <a:pt x="12821" y="1456"/>
                    <a:pt x="10720" y="1"/>
                    <a:pt x="66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3549250" y="2038300"/>
              <a:ext cx="77000" cy="224100"/>
            </a:xfrm>
            <a:custGeom>
              <a:avLst/>
              <a:gdLst/>
              <a:ahLst/>
              <a:cxnLst/>
              <a:rect l="l" t="t" r="r" b="b"/>
              <a:pathLst>
                <a:path w="3080" h="8964" extrusionOk="0">
                  <a:moveTo>
                    <a:pt x="992" y="1"/>
                  </a:moveTo>
                  <a:cubicBezTo>
                    <a:pt x="450" y="1"/>
                    <a:pt x="0" y="451"/>
                    <a:pt x="0" y="999"/>
                  </a:cubicBezTo>
                  <a:lnTo>
                    <a:pt x="0" y="6427"/>
                  </a:lnTo>
                  <a:cubicBezTo>
                    <a:pt x="0" y="6975"/>
                    <a:pt x="659" y="8052"/>
                    <a:pt x="992" y="8528"/>
                  </a:cubicBezTo>
                  <a:cubicBezTo>
                    <a:pt x="1202" y="8822"/>
                    <a:pt x="1378" y="8964"/>
                    <a:pt x="1549" y="8964"/>
                  </a:cubicBezTo>
                  <a:cubicBezTo>
                    <a:pt x="1724" y="8964"/>
                    <a:pt x="1894" y="8815"/>
                    <a:pt x="2088" y="8528"/>
                  </a:cubicBezTo>
                  <a:cubicBezTo>
                    <a:pt x="2427" y="8019"/>
                    <a:pt x="3073" y="6988"/>
                    <a:pt x="3080" y="6440"/>
                  </a:cubicBezTo>
                  <a:lnTo>
                    <a:pt x="3080" y="999"/>
                  </a:lnTo>
                  <a:cubicBezTo>
                    <a:pt x="3080" y="451"/>
                    <a:pt x="2636" y="1"/>
                    <a:pt x="2088" y="1"/>
                  </a:cubicBezTo>
                  <a:close/>
                </a:path>
              </a:pathLst>
            </a:custGeom>
            <a:solidFill>
              <a:srgbClr val="EDB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3549250" y="2038300"/>
              <a:ext cx="76850" cy="148950"/>
            </a:xfrm>
            <a:custGeom>
              <a:avLst/>
              <a:gdLst/>
              <a:ahLst/>
              <a:cxnLst/>
              <a:rect l="l" t="t" r="r" b="b"/>
              <a:pathLst>
                <a:path w="3074" h="5958" extrusionOk="0">
                  <a:moveTo>
                    <a:pt x="992" y="1"/>
                  </a:moveTo>
                  <a:cubicBezTo>
                    <a:pt x="450" y="1"/>
                    <a:pt x="0" y="451"/>
                    <a:pt x="0" y="999"/>
                  </a:cubicBezTo>
                  <a:lnTo>
                    <a:pt x="0" y="5853"/>
                  </a:lnTo>
                  <a:cubicBezTo>
                    <a:pt x="223" y="5925"/>
                    <a:pt x="443" y="5957"/>
                    <a:pt x="658" y="5957"/>
                  </a:cubicBezTo>
                  <a:cubicBezTo>
                    <a:pt x="1618" y="5957"/>
                    <a:pt x="2476" y="5308"/>
                    <a:pt x="3073" y="4594"/>
                  </a:cubicBezTo>
                  <a:lnTo>
                    <a:pt x="3073" y="999"/>
                  </a:lnTo>
                  <a:cubicBezTo>
                    <a:pt x="3073" y="451"/>
                    <a:pt x="2623" y="1"/>
                    <a:pt x="2088" y="1"/>
                  </a:cubicBez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6"/>
            <p:cNvSpPr/>
            <p:nvPr/>
          </p:nvSpPr>
          <p:spPr>
            <a:xfrm>
              <a:off x="3505375" y="1927550"/>
              <a:ext cx="164775" cy="224625"/>
            </a:xfrm>
            <a:custGeom>
              <a:avLst/>
              <a:gdLst/>
              <a:ahLst/>
              <a:cxnLst/>
              <a:rect l="l" t="t" r="r" b="b"/>
              <a:pathLst>
                <a:path w="6591" h="8985" extrusionOk="0">
                  <a:moveTo>
                    <a:pt x="3295" y="0"/>
                  </a:moveTo>
                  <a:cubicBezTo>
                    <a:pt x="1475" y="0"/>
                    <a:pt x="0" y="2010"/>
                    <a:pt x="0" y="4489"/>
                  </a:cubicBezTo>
                  <a:cubicBezTo>
                    <a:pt x="0" y="6975"/>
                    <a:pt x="1475" y="8985"/>
                    <a:pt x="3295" y="8985"/>
                  </a:cubicBezTo>
                  <a:cubicBezTo>
                    <a:pt x="5115" y="8985"/>
                    <a:pt x="6590" y="6975"/>
                    <a:pt x="6590" y="4489"/>
                  </a:cubicBezTo>
                  <a:cubicBezTo>
                    <a:pt x="6590" y="2010"/>
                    <a:pt x="5115" y="0"/>
                    <a:pt x="3295" y="0"/>
                  </a:cubicBezTo>
                  <a:close/>
                </a:path>
              </a:pathLst>
            </a:custGeom>
            <a:solidFill>
              <a:srgbClr val="EDB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3447950" y="1885950"/>
              <a:ext cx="272100" cy="274175"/>
            </a:xfrm>
            <a:custGeom>
              <a:avLst/>
              <a:gdLst/>
              <a:ahLst/>
              <a:cxnLst/>
              <a:rect l="l" t="t" r="r" b="b"/>
              <a:pathLst>
                <a:path w="10884" h="10967" extrusionOk="0">
                  <a:moveTo>
                    <a:pt x="4770" y="0"/>
                  </a:moveTo>
                  <a:cubicBezTo>
                    <a:pt x="2793" y="0"/>
                    <a:pt x="692" y="1377"/>
                    <a:pt x="340" y="4940"/>
                  </a:cubicBezTo>
                  <a:cubicBezTo>
                    <a:pt x="0" y="8502"/>
                    <a:pt x="3021" y="10773"/>
                    <a:pt x="3021" y="10773"/>
                  </a:cubicBezTo>
                  <a:cubicBezTo>
                    <a:pt x="3021" y="10773"/>
                    <a:pt x="2297" y="7484"/>
                    <a:pt x="2793" y="6362"/>
                  </a:cubicBezTo>
                  <a:cubicBezTo>
                    <a:pt x="3184" y="5481"/>
                    <a:pt x="3759" y="5025"/>
                    <a:pt x="4959" y="4568"/>
                  </a:cubicBezTo>
                  <a:cubicBezTo>
                    <a:pt x="6153" y="4111"/>
                    <a:pt x="7014" y="4124"/>
                    <a:pt x="7406" y="2747"/>
                  </a:cubicBezTo>
                  <a:cubicBezTo>
                    <a:pt x="7406" y="2747"/>
                    <a:pt x="7993" y="3798"/>
                    <a:pt x="8437" y="5762"/>
                  </a:cubicBezTo>
                  <a:cubicBezTo>
                    <a:pt x="8887" y="7726"/>
                    <a:pt x="8045" y="10897"/>
                    <a:pt x="8019" y="10962"/>
                  </a:cubicBezTo>
                  <a:cubicBezTo>
                    <a:pt x="8018" y="10965"/>
                    <a:pt x="8019" y="10966"/>
                    <a:pt x="8021" y="10966"/>
                  </a:cubicBezTo>
                  <a:cubicBezTo>
                    <a:pt x="8066" y="10966"/>
                    <a:pt x="8668" y="10511"/>
                    <a:pt x="9546" y="9207"/>
                  </a:cubicBezTo>
                  <a:cubicBezTo>
                    <a:pt x="10479" y="7830"/>
                    <a:pt x="10884" y="3974"/>
                    <a:pt x="9546" y="2389"/>
                  </a:cubicBezTo>
                  <a:cubicBezTo>
                    <a:pt x="8554" y="1214"/>
                    <a:pt x="7497" y="1201"/>
                    <a:pt x="7497" y="1201"/>
                  </a:cubicBezTo>
                  <a:cubicBezTo>
                    <a:pt x="7497" y="1201"/>
                    <a:pt x="6747" y="0"/>
                    <a:pt x="4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>
              <a:off x="3556750" y="2100775"/>
              <a:ext cx="62000" cy="17975"/>
            </a:xfrm>
            <a:custGeom>
              <a:avLst/>
              <a:gdLst/>
              <a:ahLst/>
              <a:cxnLst/>
              <a:rect l="l" t="t" r="r" b="b"/>
              <a:pathLst>
                <a:path w="2480" h="719" extrusionOk="0">
                  <a:moveTo>
                    <a:pt x="0" y="1"/>
                  </a:moveTo>
                  <a:cubicBezTo>
                    <a:pt x="0" y="1"/>
                    <a:pt x="555" y="718"/>
                    <a:pt x="1240" y="718"/>
                  </a:cubicBezTo>
                  <a:cubicBezTo>
                    <a:pt x="1925" y="718"/>
                    <a:pt x="2480" y="1"/>
                    <a:pt x="24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>
              <a:off x="3453650" y="2415425"/>
              <a:ext cx="256450" cy="48475"/>
            </a:xfrm>
            <a:custGeom>
              <a:avLst/>
              <a:gdLst/>
              <a:ahLst/>
              <a:cxnLst/>
              <a:rect l="l" t="t" r="r" b="b"/>
              <a:pathLst>
                <a:path w="10258" h="1939" extrusionOk="0">
                  <a:moveTo>
                    <a:pt x="966" y="1"/>
                  </a:moveTo>
                  <a:cubicBezTo>
                    <a:pt x="431" y="1"/>
                    <a:pt x="1" y="438"/>
                    <a:pt x="1" y="973"/>
                  </a:cubicBezTo>
                  <a:cubicBezTo>
                    <a:pt x="1" y="1508"/>
                    <a:pt x="438" y="1938"/>
                    <a:pt x="966" y="1938"/>
                  </a:cubicBezTo>
                  <a:lnTo>
                    <a:pt x="9285" y="1938"/>
                  </a:lnTo>
                  <a:cubicBezTo>
                    <a:pt x="9820" y="1938"/>
                    <a:pt x="10251" y="1501"/>
                    <a:pt x="10258" y="973"/>
                  </a:cubicBezTo>
                  <a:cubicBezTo>
                    <a:pt x="10258" y="431"/>
                    <a:pt x="9820" y="1"/>
                    <a:pt x="92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>
              <a:off x="3415475" y="2489650"/>
              <a:ext cx="332800" cy="48475"/>
            </a:xfrm>
            <a:custGeom>
              <a:avLst/>
              <a:gdLst/>
              <a:ahLst/>
              <a:cxnLst/>
              <a:rect l="l" t="t" r="r" b="b"/>
              <a:pathLst>
                <a:path w="13312" h="1939" extrusionOk="0">
                  <a:moveTo>
                    <a:pt x="967" y="0"/>
                  </a:moveTo>
                  <a:cubicBezTo>
                    <a:pt x="432" y="0"/>
                    <a:pt x="1" y="437"/>
                    <a:pt x="1" y="973"/>
                  </a:cubicBezTo>
                  <a:cubicBezTo>
                    <a:pt x="1" y="1508"/>
                    <a:pt x="438" y="1938"/>
                    <a:pt x="967" y="1938"/>
                  </a:cubicBezTo>
                  <a:lnTo>
                    <a:pt x="12339" y="1938"/>
                  </a:lnTo>
                  <a:cubicBezTo>
                    <a:pt x="12868" y="1938"/>
                    <a:pt x="13305" y="1508"/>
                    <a:pt x="13311" y="973"/>
                  </a:cubicBezTo>
                  <a:cubicBezTo>
                    <a:pt x="13311" y="431"/>
                    <a:pt x="12868" y="0"/>
                    <a:pt x="123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3222025" y="2777375"/>
              <a:ext cx="719550" cy="28100"/>
            </a:xfrm>
            <a:custGeom>
              <a:avLst/>
              <a:gdLst/>
              <a:ahLst/>
              <a:cxnLst/>
              <a:rect l="l" t="t" r="r" b="b"/>
              <a:pathLst>
                <a:path w="28782" h="1124" extrusionOk="0">
                  <a:moveTo>
                    <a:pt x="562" y="1"/>
                  </a:moveTo>
                  <a:cubicBezTo>
                    <a:pt x="249" y="1"/>
                    <a:pt x="1" y="249"/>
                    <a:pt x="1" y="562"/>
                  </a:cubicBezTo>
                  <a:cubicBezTo>
                    <a:pt x="1" y="869"/>
                    <a:pt x="249" y="1123"/>
                    <a:pt x="562" y="1123"/>
                  </a:cubicBezTo>
                  <a:lnTo>
                    <a:pt x="28220" y="1123"/>
                  </a:lnTo>
                  <a:cubicBezTo>
                    <a:pt x="28527" y="1123"/>
                    <a:pt x="28781" y="869"/>
                    <a:pt x="28781" y="562"/>
                  </a:cubicBezTo>
                  <a:cubicBezTo>
                    <a:pt x="28781" y="249"/>
                    <a:pt x="28527" y="1"/>
                    <a:pt x="28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3222025" y="2842625"/>
              <a:ext cx="719550" cy="28075"/>
            </a:xfrm>
            <a:custGeom>
              <a:avLst/>
              <a:gdLst/>
              <a:ahLst/>
              <a:cxnLst/>
              <a:rect l="l" t="t" r="r" b="b"/>
              <a:pathLst>
                <a:path w="28782" h="1123" extrusionOk="0">
                  <a:moveTo>
                    <a:pt x="562" y="1"/>
                  </a:moveTo>
                  <a:cubicBezTo>
                    <a:pt x="249" y="1"/>
                    <a:pt x="1" y="249"/>
                    <a:pt x="1" y="562"/>
                  </a:cubicBezTo>
                  <a:cubicBezTo>
                    <a:pt x="1" y="869"/>
                    <a:pt x="249" y="1123"/>
                    <a:pt x="562" y="1123"/>
                  </a:cubicBezTo>
                  <a:lnTo>
                    <a:pt x="28220" y="1123"/>
                  </a:lnTo>
                  <a:cubicBezTo>
                    <a:pt x="28527" y="1123"/>
                    <a:pt x="28781" y="869"/>
                    <a:pt x="28781" y="562"/>
                  </a:cubicBezTo>
                  <a:cubicBezTo>
                    <a:pt x="28781" y="249"/>
                    <a:pt x="28527" y="1"/>
                    <a:pt x="28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3222025" y="2907725"/>
              <a:ext cx="719550" cy="28225"/>
            </a:xfrm>
            <a:custGeom>
              <a:avLst/>
              <a:gdLst/>
              <a:ahLst/>
              <a:cxnLst/>
              <a:rect l="l" t="t" r="r" b="b"/>
              <a:pathLst>
                <a:path w="28782" h="1129" extrusionOk="0">
                  <a:moveTo>
                    <a:pt x="562" y="0"/>
                  </a:moveTo>
                  <a:cubicBezTo>
                    <a:pt x="249" y="0"/>
                    <a:pt x="1" y="255"/>
                    <a:pt x="1" y="568"/>
                  </a:cubicBezTo>
                  <a:cubicBezTo>
                    <a:pt x="1" y="874"/>
                    <a:pt x="249" y="1129"/>
                    <a:pt x="562" y="1129"/>
                  </a:cubicBezTo>
                  <a:lnTo>
                    <a:pt x="28220" y="1129"/>
                  </a:lnTo>
                  <a:cubicBezTo>
                    <a:pt x="28527" y="1129"/>
                    <a:pt x="28781" y="874"/>
                    <a:pt x="28781" y="568"/>
                  </a:cubicBezTo>
                  <a:cubicBezTo>
                    <a:pt x="28781" y="255"/>
                    <a:pt x="28527" y="0"/>
                    <a:pt x="28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3307825" y="1792975"/>
              <a:ext cx="548100" cy="509100"/>
            </a:xfrm>
            <a:custGeom>
              <a:avLst/>
              <a:gdLst/>
              <a:ahLst/>
              <a:cxnLst/>
              <a:rect l="l" t="t" r="r" b="b"/>
              <a:pathLst>
                <a:path w="21924" h="20364" extrusionOk="0">
                  <a:moveTo>
                    <a:pt x="20919" y="816"/>
                  </a:moveTo>
                  <a:cubicBezTo>
                    <a:pt x="21023" y="816"/>
                    <a:pt x="21108" y="901"/>
                    <a:pt x="21108" y="999"/>
                  </a:cubicBezTo>
                  <a:lnTo>
                    <a:pt x="21108" y="19359"/>
                  </a:lnTo>
                  <a:cubicBezTo>
                    <a:pt x="21108" y="19464"/>
                    <a:pt x="21017" y="19548"/>
                    <a:pt x="20919" y="19548"/>
                  </a:cubicBezTo>
                  <a:lnTo>
                    <a:pt x="992" y="19548"/>
                  </a:lnTo>
                  <a:cubicBezTo>
                    <a:pt x="888" y="19548"/>
                    <a:pt x="810" y="19457"/>
                    <a:pt x="810" y="19359"/>
                  </a:cubicBezTo>
                  <a:lnTo>
                    <a:pt x="810" y="999"/>
                  </a:lnTo>
                  <a:cubicBezTo>
                    <a:pt x="810" y="894"/>
                    <a:pt x="895" y="816"/>
                    <a:pt x="992" y="816"/>
                  </a:cubicBezTo>
                  <a:close/>
                  <a:moveTo>
                    <a:pt x="1005" y="0"/>
                  </a:moveTo>
                  <a:cubicBezTo>
                    <a:pt x="451" y="0"/>
                    <a:pt x="1" y="444"/>
                    <a:pt x="1" y="999"/>
                  </a:cubicBezTo>
                  <a:lnTo>
                    <a:pt x="1" y="19359"/>
                  </a:lnTo>
                  <a:cubicBezTo>
                    <a:pt x="1" y="19914"/>
                    <a:pt x="451" y="20364"/>
                    <a:pt x="1005" y="20364"/>
                  </a:cubicBezTo>
                  <a:lnTo>
                    <a:pt x="20919" y="20364"/>
                  </a:lnTo>
                  <a:cubicBezTo>
                    <a:pt x="21467" y="20364"/>
                    <a:pt x="21924" y="19907"/>
                    <a:pt x="21924" y="19359"/>
                  </a:cubicBezTo>
                  <a:lnTo>
                    <a:pt x="21924" y="999"/>
                  </a:lnTo>
                  <a:cubicBezTo>
                    <a:pt x="21924" y="444"/>
                    <a:pt x="21474" y="0"/>
                    <a:pt x="209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3357900" y="2601375"/>
              <a:ext cx="93500" cy="88775"/>
            </a:xfrm>
            <a:custGeom>
              <a:avLst/>
              <a:gdLst/>
              <a:ahLst/>
              <a:cxnLst/>
              <a:rect l="l" t="t" r="r" b="b"/>
              <a:pathLst>
                <a:path w="3740" h="3551" extrusionOk="0">
                  <a:moveTo>
                    <a:pt x="1873" y="1"/>
                  </a:moveTo>
                  <a:lnTo>
                    <a:pt x="1293" y="1169"/>
                  </a:lnTo>
                  <a:lnTo>
                    <a:pt x="1" y="1351"/>
                  </a:lnTo>
                  <a:lnTo>
                    <a:pt x="934" y="2265"/>
                  </a:lnTo>
                  <a:lnTo>
                    <a:pt x="712" y="3550"/>
                  </a:lnTo>
                  <a:lnTo>
                    <a:pt x="1873" y="2943"/>
                  </a:lnTo>
                  <a:lnTo>
                    <a:pt x="3022" y="3550"/>
                  </a:lnTo>
                  <a:lnTo>
                    <a:pt x="2800" y="2265"/>
                  </a:lnTo>
                  <a:lnTo>
                    <a:pt x="3739" y="1351"/>
                  </a:lnTo>
                  <a:lnTo>
                    <a:pt x="2448" y="1169"/>
                  </a:lnTo>
                  <a:lnTo>
                    <a:pt x="18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3476000" y="2601375"/>
              <a:ext cx="93500" cy="88775"/>
            </a:xfrm>
            <a:custGeom>
              <a:avLst/>
              <a:gdLst/>
              <a:ahLst/>
              <a:cxnLst/>
              <a:rect l="l" t="t" r="r" b="b"/>
              <a:pathLst>
                <a:path w="3740" h="3551" extrusionOk="0">
                  <a:moveTo>
                    <a:pt x="1867" y="1"/>
                  </a:moveTo>
                  <a:lnTo>
                    <a:pt x="1293" y="1169"/>
                  </a:lnTo>
                  <a:lnTo>
                    <a:pt x="1" y="1351"/>
                  </a:lnTo>
                  <a:lnTo>
                    <a:pt x="940" y="2265"/>
                  </a:lnTo>
                  <a:lnTo>
                    <a:pt x="718" y="3550"/>
                  </a:lnTo>
                  <a:lnTo>
                    <a:pt x="1867" y="2943"/>
                  </a:lnTo>
                  <a:lnTo>
                    <a:pt x="3022" y="3550"/>
                  </a:lnTo>
                  <a:lnTo>
                    <a:pt x="3022" y="3550"/>
                  </a:lnTo>
                  <a:lnTo>
                    <a:pt x="2800" y="2265"/>
                  </a:lnTo>
                  <a:lnTo>
                    <a:pt x="3739" y="1351"/>
                  </a:lnTo>
                  <a:lnTo>
                    <a:pt x="2447" y="1169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3594100" y="2601375"/>
              <a:ext cx="93325" cy="88775"/>
            </a:xfrm>
            <a:custGeom>
              <a:avLst/>
              <a:gdLst/>
              <a:ahLst/>
              <a:cxnLst/>
              <a:rect l="l" t="t" r="r" b="b"/>
              <a:pathLst>
                <a:path w="3733" h="3551" extrusionOk="0">
                  <a:moveTo>
                    <a:pt x="1867" y="1"/>
                  </a:moveTo>
                  <a:lnTo>
                    <a:pt x="1286" y="1169"/>
                  </a:lnTo>
                  <a:lnTo>
                    <a:pt x="1" y="1351"/>
                  </a:lnTo>
                  <a:lnTo>
                    <a:pt x="940" y="2265"/>
                  </a:lnTo>
                  <a:lnTo>
                    <a:pt x="718" y="3550"/>
                  </a:lnTo>
                  <a:lnTo>
                    <a:pt x="1867" y="2943"/>
                  </a:lnTo>
                  <a:lnTo>
                    <a:pt x="3028" y="3550"/>
                  </a:lnTo>
                  <a:lnTo>
                    <a:pt x="2806" y="2265"/>
                  </a:lnTo>
                  <a:lnTo>
                    <a:pt x="3733" y="1351"/>
                  </a:lnTo>
                  <a:lnTo>
                    <a:pt x="2447" y="1169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3712200" y="2601375"/>
              <a:ext cx="93325" cy="88775"/>
            </a:xfrm>
            <a:custGeom>
              <a:avLst/>
              <a:gdLst/>
              <a:ahLst/>
              <a:cxnLst/>
              <a:rect l="l" t="t" r="r" b="b"/>
              <a:pathLst>
                <a:path w="3733" h="3551" extrusionOk="0">
                  <a:moveTo>
                    <a:pt x="1867" y="1"/>
                  </a:moveTo>
                  <a:lnTo>
                    <a:pt x="1292" y="1169"/>
                  </a:lnTo>
                  <a:lnTo>
                    <a:pt x="0" y="1351"/>
                  </a:lnTo>
                  <a:lnTo>
                    <a:pt x="933" y="2265"/>
                  </a:lnTo>
                  <a:lnTo>
                    <a:pt x="718" y="3550"/>
                  </a:lnTo>
                  <a:lnTo>
                    <a:pt x="1867" y="2943"/>
                  </a:lnTo>
                  <a:lnTo>
                    <a:pt x="3021" y="3550"/>
                  </a:lnTo>
                  <a:lnTo>
                    <a:pt x="2806" y="2265"/>
                  </a:lnTo>
                  <a:lnTo>
                    <a:pt x="3733" y="1351"/>
                  </a:lnTo>
                  <a:lnTo>
                    <a:pt x="2447" y="1169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1829325" y="1713050"/>
              <a:ext cx="1284537" cy="1433000"/>
            </a:xfrm>
            <a:custGeom>
              <a:avLst/>
              <a:gdLst/>
              <a:ahLst/>
              <a:cxnLst/>
              <a:rect l="l" t="t" r="r" b="b"/>
              <a:pathLst>
                <a:path w="57973" h="57320" extrusionOk="0">
                  <a:moveTo>
                    <a:pt x="3955" y="0"/>
                  </a:moveTo>
                  <a:lnTo>
                    <a:pt x="1" y="57320"/>
                  </a:lnTo>
                  <a:lnTo>
                    <a:pt x="55957" y="57320"/>
                  </a:lnTo>
                  <a:lnTo>
                    <a:pt x="579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1976300" y="1441950"/>
              <a:ext cx="1210850" cy="1984500"/>
            </a:xfrm>
            <a:custGeom>
              <a:avLst/>
              <a:gdLst/>
              <a:ahLst/>
              <a:cxnLst/>
              <a:rect l="l" t="t" r="r" b="b"/>
              <a:pathLst>
                <a:path w="48434" h="79380" extrusionOk="0">
                  <a:moveTo>
                    <a:pt x="0" y="0"/>
                  </a:moveTo>
                  <a:lnTo>
                    <a:pt x="0" y="79380"/>
                  </a:lnTo>
                  <a:lnTo>
                    <a:pt x="48433" y="79380"/>
                  </a:lnTo>
                  <a:lnTo>
                    <a:pt x="484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2039750" y="1482400"/>
              <a:ext cx="1107600" cy="1868200"/>
            </a:xfrm>
            <a:custGeom>
              <a:avLst/>
              <a:gdLst/>
              <a:ahLst/>
              <a:cxnLst/>
              <a:rect l="l" t="t" r="r" b="b"/>
              <a:pathLst>
                <a:path w="44304" h="74728" extrusionOk="0">
                  <a:moveTo>
                    <a:pt x="1" y="0"/>
                  </a:moveTo>
                  <a:lnTo>
                    <a:pt x="1" y="74728"/>
                  </a:lnTo>
                  <a:lnTo>
                    <a:pt x="44303" y="74728"/>
                  </a:lnTo>
                  <a:lnTo>
                    <a:pt x="44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2465500" y="1648425"/>
              <a:ext cx="283175" cy="226450"/>
            </a:xfrm>
            <a:custGeom>
              <a:avLst/>
              <a:gdLst/>
              <a:ahLst/>
              <a:cxnLst/>
              <a:rect l="l" t="t" r="r" b="b"/>
              <a:pathLst>
                <a:path w="11327" h="9058" extrusionOk="0">
                  <a:moveTo>
                    <a:pt x="5829" y="1"/>
                  </a:moveTo>
                  <a:cubicBezTo>
                    <a:pt x="4362" y="1"/>
                    <a:pt x="2871" y="804"/>
                    <a:pt x="2871" y="804"/>
                  </a:cubicBezTo>
                  <a:cubicBezTo>
                    <a:pt x="2871" y="804"/>
                    <a:pt x="0" y="1059"/>
                    <a:pt x="91" y="2788"/>
                  </a:cubicBezTo>
                  <a:cubicBezTo>
                    <a:pt x="176" y="4517"/>
                    <a:pt x="953" y="8966"/>
                    <a:pt x="985" y="9058"/>
                  </a:cubicBezTo>
                  <a:lnTo>
                    <a:pt x="9878" y="8888"/>
                  </a:lnTo>
                  <a:cubicBezTo>
                    <a:pt x="9878" y="8888"/>
                    <a:pt x="11327" y="4647"/>
                    <a:pt x="10557" y="3283"/>
                  </a:cubicBezTo>
                  <a:cubicBezTo>
                    <a:pt x="9781" y="1933"/>
                    <a:pt x="8619" y="837"/>
                    <a:pt x="6923" y="184"/>
                  </a:cubicBezTo>
                  <a:cubicBezTo>
                    <a:pt x="6577" y="53"/>
                    <a:pt x="6204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2356850" y="2066675"/>
              <a:ext cx="488575" cy="170950"/>
            </a:xfrm>
            <a:custGeom>
              <a:avLst/>
              <a:gdLst/>
              <a:ahLst/>
              <a:cxnLst/>
              <a:rect l="l" t="t" r="r" b="b"/>
              <a:pathLst>
                <a:path w="19543" h="6838" extrusionOk="0">
                  <a:moveTo>
                    <a:pt x="9690" y="1"/>
                  </a:moveTo>
                  <a:cubicBezTo>
                    <a:pt x="5155" y="1"/>
                    <a:pt x="601" y="1045"/>
                    <a:pt x="209" y="4731"/>
                  </a:cubicBezTo>
                  <a:cubicBezTo>
                    <a:pt x="203" y="4796"/>
                    <a:pt x="1" y="6552"/>
                    <a:pt x="7" y="6623"/>
                  </a:cubicBezTo>
                  <a:cubicBezTo>
                    <a:pt x="7" y="6623"/>
                    <a:pt x="6603" y="6838"/>
                    <a:pt x="14480" y="6838"/>
                  </a:cubicBezTo>
                  <a:cubicBezTo>
                    <a:pt x="16121" y="6838"/>
                    <a:pt x="17818" y="6829"/>
                    <a:pt x="19523" y="6806"/>
                  </a:cubicBezTo>
                  <a:cubicBezTo>
                    <a:pt x="19542" y="6682"/>
                    <a:pt x="19229" y="4927"/>
                    <a:pt x="19216" y="4816"/>
                  </a:cubicBezTo>
                  <a:cubicBezTo>
                    <a:pt x="18635" y="980"/>
                    <a:pt x="15020" y="1"/>
                    <a:pt x="96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2534975" y="1847300"/>
              <a:ext cx="128075" cy="306000"/>
            </a:xfrm>
            <a:custGeom>
              <a:avLst/>
              <a:gdLst/>
              <a:ahLst/>
              <a:cxnLst/>
              <a:rect l="l" t="t" r="r" b="b"/>
              <a:pathLst>
                <a:path w="5123" h="12240" extrusionOk="0">
                  <a:moveTo>
                    <a:pt x="1984" y="0"/>
                  </a:moveTo>
                  <a:cubicBezTo>
                    <a:pt x="1240" y="0"/>
                    <a:pt x="633" y="613"/>
                    <a:pt x="633" y="1357"/>
                  </a:cubicBezTo>
                  <a:lnTo>
                    <a:pt x="1" y="8776"/>
                  </a:lnTo>
                  <a:cubicBezTo>
                    <a:pt x="1" y="9520"/>
                    <a:pt x="1527" y="10994"/>
                    <a:pt x="1984" y="11640"/>
                  </a:cubicBezTo>
                  <a:cubicBezTo>
                    <a:pt x="2271" y="12044"/>
                    <a:pt x="2509" y="12240"/>
                    <a:pt x="2741" y="12240"/>
                  </a:cubicBezTo>
                  <a:cubicBezTo>
                    <a:pt x="2978" y="12240"/>
                    <a:pt x="3208" y="12036"/>
                    <a:pt x="3478" y="11640"/>
                  </a:cubicBezTo>
                  <a:cubicBezTo>
                    <a:pt x="3948" y="10949"/>
                    <a:pt x="5122" y="9526"/>
                    <a:pt x="5122" y="8776"/>
                  </a:cubicBezTo>
                  <a:lnTo>
                    <a:pt x="4829" y="1357"/>
                  </a:lnTo>
                  <a:cubicBezTo>
                    <a:pt x="4829" y="613"/>
                    <a:pt x="4216" y="0"/>
                    <a:pt x="3478" y="0"/>
                  </a:cubicBez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2537100" y="1847300"/>
              <a:ext cx="123175" cy="202150"/>
            </a:xfrm>
            <a:custGeom>
              <a:avLst/>
              <a:gdLst/>
              <a:ahLst/>
              <a:cxnLst/>
              <a:rect l="l" t="t" r="r" b="b"/>
              <a:pathLst>
                <a:path w="4927" h="8086" extrusionOk="0">
                  <a:moveTo>
                    <a:pt x="1899" y="0"/>
                  </a:moveTo>
                  <a:cubicBezTo>
                    <a:pt x="1155" y="0"/>
                    <a:pt x="548" y="613"/>
                    <a:pt x="548" y="1357"/>
                  </a:cubicBezTo>
                  <a:lnTo>
                    <a:pt x="0" y="7947"/>
                  </a:lnTo>
                  <a:cubicBezTo>
                    <a:pt x="300" y="8042"/>
                    <a:pt x="619" y="8085"/>
                    <a:pt x="946" y="8085"/>
                  </a:cubicBezTo>
                  <a:cubicBezTo>
                    <a:pt x="2441" y="8085"/>
                    <a:pt x="4107" y="7184"/>
                    <a:pt x="4927" y="6199"/>
                  </a:cubicBezTo>
                  <a:lnTo>
                    <a:pt x="4737" y="1357"/>
                  </a:lnTo>
                  <a:cubicBezTo>
                    <a:pt x="4744" y="613"/>
                    <a:pt x="4137" y="0"/>
                    <a:pt x="33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2475450" y="2076950"/>
              <a:ext cx="251875" cy="162875"/>
            </a:xfrm>
            <a:custGeom>
              <a:avLst/>
              <a:gdLst/>
              <a:ahLst/>
              <a:cxnLst/>
              <a:rect l="l" t="t" r="r" b="b"/>
              <a:pathLst>
                <a:path w="10075" h="6515" extrusionOk="0">
                  <a:moveTo>
                    <a:pt x="9487" y="1"/>
                  </a:moveTo>
                  <a:lnTo>
                    <a:pt x="5122" y="2350"/>
                  </a:lnTo>
                  <a:lnTo>
                    <a:pt x="450" y="47"/>
                  </a:lnTo>
                  <a:lnTo>
                    <a:pt x="0" y="138"/>
                  </a:lnTo>
                  <a:lnTo>
                    <a:pt x="2388" y="4549"/>
                  </a:lnTo>
                  <a:cubicBezTo>
                    <a:pt x="2388" y="4549"/>
                    <a:pt x="3458" y="3675"/>
                    <a:pt x="3740" y="3675"/>
                  </a:cubicBezTo>
                  <a:cubicBezTo>
                    <a:pt x="3767" y="3675"/>
                    <a:pt x="3787" y="3683"/>
                    <a:pt x="3797" y="3700"/>
                  </a:cubicBezTo>
                  <a:cubicBezTo>
                    <a:pt x="3915" y="3909"/>
                    <a:pt x="3569" y="6506"/>
                    <a:pt x="3569" y="6506"/>
                  </a:cubicBezTo>
                  <a:cubicBezTo>
                    <a:pt x="3569" y="6506"/>
                    <a:pt x="4081" y="6514"/>
                    <a:pt x="4680" y="6514"/>
                  </a:cubicBezTo>
                  <a:cubicBezTo>
                    <a:pt x="5493" y="6514"/>
                    <a:pt x="6466" y="6499"/>
                    <a:pt x="6538" y="6428"/>
                  </a:cubicBezTo>
                  <a:cubicBezTo>
                    <a:pt x="6655" y="6304"/>
                    <a:pt x="5957" y="3603"/>
                    <a:pt x="6251" y="3603"/>
                  </a:cubicBezTo>
                  <a:cubicBezTo>
                    <a:pt x="6538" y="3603"/>
                    <a:pt x="7406" y="4385"/>
                    <a:pt x="7406" y="4385"/>
                  </a:cubicBezTo>
                  <a:lnTo>
                    <a:pt x="10074" y="138"/>
                  </a:lnTo>
                  <a:lnTo>
                    <a:pt x="9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2543775" y="2114800"/>
              <a:ext cx="112250" cy="125150"/>
            </a:xfrm>
            <a:custGeom>
              <a:avLst/>
              <a:gdLst/>
              <a:ahLst/>
              <a:cxnLst/>
              <a:rect l="l" t="t" r="r" b="b"/>
              <a:pathLst>
                <a:path w="4490" h="5006" extrusionOk="0">
                  <a:moveTo>
                    <a:pt x="693" y="1"/>
                  </a:moveTo>
                  <a:lnTo>
                    <a:pt x="1" y="653"/>
                  </a:lnTo>
                  <a:lnTo>
                    <a:pt x="1769" y="1847"/>
                  </a:lnTo>
                  <a:lnTo>
                    <a:pt x="1228" y="5005"/>
                  </a:lnTo>
                  <a:lnTo>
                    <a:pt x="3616" y="4862"/>
                  </a:lnTo>
                  <a:lnTo>
                    <a:pt x="3022" y="1991"/>
                  </a:lnTo>
                  <a:lnTo>
                    <a:pt x="4490" y="653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2483425" y="2021000"/>
              <a:ext cx="231500" cy="156625"/>
            </a:xfrm>
            <a:custGeom>
              <a:avLst/>
              <a:gdLst/>
              <a:ahLst/>
              <a:cxnLst/>
              <a:rect l="l" t="t" r="r" b="b"/>
              <a:pathLst>
                <a:path w="9260" h="6265" extrusionOk="0">
                  <a:moveTo>
                    <a:pt x="7139" y="1"/>
                  </a:moveTo>
                  <a:cubicBezTo>
                    <a:pt x="7139" y="1"/>
                    <a:pt x="5325" y="3511"/>
                    <a:pt x="4992" y="3590"/>
                  </a:cubicBezTo>
                  <a:cubicBezTo>
                    <a:pt x="4840" y="3629"/>
                    <a:pt x="4758" y="3659"/>
                    <a:pt x="4687" y="3659"/>
                  </a:cubicBezTo>
                  <a:cubicBezTo>
                    <a:pt x="4605" y="3659"/>
                    <a:pt x="4538" y="3619"/>
                    <a:pt x="4398" y="3511"/>
                  </a:cubicBezTo>
                  <a:cubicBezTo>
                    <a:pt x="4137" y="3302"/>
                    <a:pt x="2193" y="203"/>
                    <a:pt x="2193" y="203"/>
                  </a:cubicBezTo>
                  <a:lnTo>
                    <a:pt x="1" y="2298"/>
                  </a:lnTo>
                  <a:cubicBezTo>
                    <a:pt x="1" y="2298"/>
                    <a:pt x="2232" y="6265"/>
                    <a:pt x="2356" y="6265"/>
                  </a:cubicBezTo>
                  <a:cubicBezTo>
                    <a:pt x="2480" y="6265"/>
                    <a:pt x="4248" y="4072"/>
                    <a:pt x="4248" y="4072"/>
                  </a:cubicBezTo>
                  <a:lnTo>
                    <a:pt x="5384" y="4059"/>
                  </a:lnTo>
                  <a:lnTo>
                    <a:pt x="7178" y="5938"/>
                  </a:lnTo>
                  <a:lnTo>
                    <a:pt x="9259" y="2252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2490775" y="1695925"/>
              <a:ext cx="225125" cy="306525"/>
            </a:xfrm>
            <a:custGeom>
              <a:avLst/>
              <a:gdLst/>
              <a:ahLst/>
              <a:cxnLst/>
              <a:rect l="l" t="t" r="r" b="b"/>
              <a:pathLst>
                <a:path w="9005" h="12261" extrusionOk="0">
                  <a:moveTo>
                    <a:pt x="4502" y="0"/>
                  </a:moveTo>
                  <a:cubicBezTo>
                    <a:pt x="2016" y="0"/>
                    <a:pt x="0" y="2741"/>
                    <a:pt x="0" y="6133"/>
                  </a:cubicBezTo>
                  <a:cubicBezTo>
                    <a:pt x="0" y="9520"/>
                    <a:pt x="2016" y="12260"/>
                    <a:pt x="4502" y="12260"/>
                  </a:cubicBezTo>
                  <a:cubicBezTo>
                    <a:pt x="6988" y="12260"/>
                    <a:pt x="9004" y="9520"/>
                    <a:pt x="9004" y="6133"/>
                  </a:cubicBezTo>
                  <a:cubicBezTo>
                    <a:pt x="9004" y="2741"/>
                    <a:pt x="6988" y="0"/>
                    <a:pt x="4502" y="0"/>
                  </a:cubicBez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2438250" y="1817575"/>
              <a:ext cx="74725" cy="84075"/>
            </a:xfrm>
            <a:custGeom>
              <a:avLst/>
              <a:gdLst/>
              <a:ahLst/>
              <a:cxnLst/>
              <a:rect l="l" t="t" r="r" b="b"/>
              <a:pathLst>
                <a:path w="2989" h="3363" extrusionOk="0">
                  <a:moveTo>
                    <a:pt x="1089" y="1"/>
                  </a:moveTo>
                  <a:cubicBezTo>
                    <a:pt x="964" y="1"/>
                    <a:pt x="843" y="26"/>
                    <a:pt x="731" y="80"/>
                  </a:cubicBezTo>
                  <a:cubicBezTo>
                    <a:pt x="137" y="361"/>
                    <a:pt x="0" y="1307"/>
                    <a:pt x="424" y="2194"/>
                  </a:cubicBezTo>
                  <a:cubicBezTo>
                    <a:pt x="768" y="2906"/>
                    <a:pt x="1371" y="3363"/>
                    <a:pt x="1900" y="3363"/>
                  </a:cubicBezTo>
                  <a:cubicBezTo>
                    <a:pt x="2025" y="3363"/>
                    <a:pt x="2146" y="3337"/>
                    <a:pt x="2258" y="3284"/>
                  </a:cubicBezTo>
                  <a:cubicBezTo>
                    <a:pt x="2852" y="3010"/>
                    <a:pt x="2989" y="2063"/>
                    <a:pt x="2565" y="1176"/>
                  </a:cubicBezTo>
                  <a:cubicBezTo>
                    <a:pt x="2222" y="458"/>
                    <a:pt x="1618" y="1"/>
                    <a:pt x="1089" y="1"/>
                  </a:cubicBez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2688625" y="1817575"/>
              <a:ext cx="74750" cy="84075"/>
            </a:xfrm>
            <a:custGeom>
              <a:avLst/>
              <a:gdLst/>
              <a:ahLst/>
              <a:cxnLst/>
              <a:rect l="l" t="t" r="r" b="b"/>
              <a:pathLst>
                <a:path w="2990" h="3363" extrusionOk="0">
                  <a:moveTo>
                    <a:pt x="1901" y="1"/>
                  </a:moveTo>
                  <a:cubicBezTo>
                    <a:pt x="1372" y="1"/>
                    <a:pt x="768" y="458"/>
                    <a:pt x="425" y="1176"/>
                  </a:cubicBezTo>
                  <a:cubicBezTo>
                    <a:pt x="1" y="2063"/>
                    <a:pt x="138" y="3010"/>
                    <a:pt x="732" y="3284"/>
                  </a:cubicBezTo>
                  <a:cubicBezTo>
                    <a:pt x="845" y="3337"/>
                    <a:pt x="967" y="3363"/>
                    <a:pt x="1092" y="3363"/>
                  </a:cubicBezTo>
                  <a:cubicBezTo>
                    <a:pt x="1623" y="3363"/>
                    <a:pt x="2222" y="2906"/>
                    <a:pt x="2565" y="2194"/>
                  </a:cubicBezTo>
                  <a:cubicBezTo>
                    <a:pt x="2989" y="1307"/>
                    <a:pt x="2852" y="361"/>
                    <a:pt x="2258" y="80"/>
                  </a:cubicBezTo>
                  <a:cubicBezTo>
                    <a:pt x="2146" y="26"/>
                    <a:pt x="2025" y="1"/>
                    <a:pt x="1901" y="1"/>
                  </a:cubicBez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2553400" y="1912200"/>
              <a:ext cx="99850" cy="36250"/>
            </a:xfrm>
            <a:custGeom>
              <a:avLst/>
              <a:gdLst/>
              <a:ahLst/>
              <a:cxnLst/>
              <a:rect l="l" t="t" r="r" b="b"/>
              <a:pathLst>
                <a:path w="3994" h="1450" extrusionOk="0">
                  <a:moveTo>
                    <a:pt x="1" y="1"/>
                  </a:moveTo>
                  <a:cubicBezTo>
                    <a:pt x="1" y="1"/>
                    <a:pt x="895" y="1449"/>
                    <a:pt x="1997" y="1449"/>
                  </a:cubicBezTo>
                  <a:cubicBezTo>
                    <a:pt x="3100" y="1449"/>
                    <a:pt x="3994" y="1"/>
                    <a:pt x="3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2487350" y="1682000"/>
              <a:ext cx="233925" cy="198550"/>
            </a:xfrm>
            <a:custGeom>
              <a:avLst/>
              <a:gdLst/>
              <a:ahLst/>
              <a:cxnLst/>
              <a:rect l="l" t="t" r="r" b="b"/>
              <a:pathLst>
                <a:path w="9357" h="7942" extrusionOk="0">
                  <a:moveTo>
                    <a:pt x="5009" y="0"/>
                  </a:moveTo>
                  <a:cubicBezTo>
                    <a:pt x="4843" y="0"/>
                    <a:pt x="4674" y="16"/>
                    <a:pt x="4502" y="48"/>
                  </a:cubicBezTo>
                  <a:cubicBezTo>
                    <a:pt x="1723" y="570"/>
                    <a:pt x="137" y="3076"/>
                    <a:pt x="137" y="3076"/>
                  </a:cubicBezTo>
                  <a:cubicBezTo>
                    <a:pt x="137" y="3076"/>
                    <a:pt x="0" y="7767"/>
                    <a:pt x="392" y="7930"/>
                  </a:cubicBezTo>
                  <a:cubicBezTo>
                    <a:pt x="410" y="7938"/>
                    <a:pt x="427" y="7941"/>
                    <a:pt x="444" y="7941"/>
                  </a:cubicBezTo>
                  <a:cubicBezTo>
                    <a:pt x="787" y="7941"/>
                    <a:pt x="835" y="6395"/>
                    <a:pt x="1096" y="6077"/>
                  </a:cubicBezTo>
                  <a:cubicBezTo>
                    <a:pt x="1377" y="5731"/>
                    <a:pt x="822" y="4126"/>
                    <a:pt x="1188" y="3382"/>
                  </a:cubicBezTo>
                  <a:cubicBezTo>
                    <a:pt x="1566" y="2645"/>
                    <a:pt x="1997" y="2521"/>
                    <a:pt x="1997" y="2521"/>
                  </a:cubicBezTo>
                  <a:cubicBezTo>
                    <a:pt x="2751" y="1993"/>
                    <a:pt x="3336" y="1715"/>
                    <a:pt x="3859" y="1715"/>
                  </a:cubicBezTo>
                  <a:cubicBezTo>
                    <a:pt x="4621" y="1715"/>
                    <a:pt x="5250" y="2306"/>
                    <a:pt x="6075" y="3572"/>
                  </a:cubicBezTo>
                  <a:cubicBezTo>
                    <a:pt x="7471" y="5705"/>
                    <a:pt x="9135" y="5744"/>
                    <a:pt x="9135" y="5744"/>
                  </a:cubicBezTo>
                  <a:lnTo>
                    <a:pt x="9357" y="3532"/>
                  </a:lnTo>
                  <a:cubicBezTo>
                    <a:pt x="9357" y="3532"/>
                    <a:pt x="7530" y="0"/>
                    <a:pt x="5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6"/>
            <p:cNvSpPr/>
            <p:nvPr/>
          </p:nvSpPr>
          <p:spPr>
            <a:xfrm>
              <a:off x="2686525" y="1805200"/>
              <a:ext cx="30200" cy="87150"/>
            </a:xfrm>
            <a:custGeom>
              <a:avLst/>
              <a:gdLst/>
              <a:ahLst/>
              <a:cxnLst/>
              <a:rect l="l" t="t" r="r" b="b"/>
              <a:pathLst>
                <a:path w="1208" h="3486" extrusionOk="0">
                  <a:moveTo>
                    <a:pt x="0" y="1"/>
                  </a:moveTo>
                  <a:lnTo>
                    <a:pt x="0" y="1"/>
                  </a:lnTo>
                  <a:cubicBezTo>
                    <a:pt x="642" y="701"/>
                    <a:pt x="401" y="3485"/>
                    <a:pt x="737" y="3485"/>
                  </a:cubicBezTo>
                  <a:cubicBezTo>
                    <a:pt x="739" y="3485"/>
                    <a:pt x="741" y="3485"/>
                    <a:pt x="744" y="3485"/>
                  </a:cubicBezTo>
                  <a:cubicBezTo>
                    <a:pt x="1083" y="3452"/>
                    <a:pt x="1207" y="797"/>
                    <a:pt x="1109" y="516"/>
                  </a:cubicBezTo>
                  <a:cubicBezTo>
                    <a:pt x="1018" y="249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6"/>
            <p:cNvSpPr/>
            <p:nvPr/>
          </p:nvSpPr>
          <p:spPr>
            <a:xfrm>
              <a:off x="2303675" y="2408575"/>
              <a:ext cx="582850" cy="66250"/>
            </a:xfrm>
            <a:custGeom>
              <a:avLst/>
              <a:gdLst/>
              <a:ahLst/>
              <a:cxnLst/>
              <a:rect l="l" t="t" r="r" b="b"/>
              <a:pathLst>
                <a:path w="23314" h="2650" extrusionOk="0">
                  <a:moveTo>
                    <a:pt x="1318" y="1"/>
                  </a:moveTo>
                  <a:cubicBezTo>
                    <a:pt x="594" y="1"/>
                    <a:pt x="1" y="601"/>
                    <a:pt x="1" y="1325"/>
                  </a:cubicBezTo>
                  <a:cubicBezTo>
                    <a:pt x="1" y="2049"/>
                    <a:pt x="594" y="2650"/>
                    <a:pt x="1318" y="2650"/>
                  </a:cubicBezTo>
                  <a:lnTo>
                    <a:pt x="21995" y="2650"/>
                  </a:lnTo>
                  <a:cubicBezTo>
                    <a:pt x="22726" y="2650"/>
                    <a:pt x="23313" y="2049"/>
                    <a:pt x="23313" y="1325"/>
                  </a:cubicBezTo>
                  <a:cubicBezTo>
                    <a:pt x="23313" y="601"/>
                    <a:pt x="22720" y="1"/>
                    <a:pt x="219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6"/>
            <p:cNvSpPr/>
            <p:nvPr/>
          </p:nvSpPr>
          <p:spPr>
            <a:xfrm>
              <a:off x="2367950" y="2510200"/>
              <a:ext cx="454475" cy="66075"/>
            </a:xfrm>
            <a:custGeom>
              <a:avLst/>
              <a:gdLst/>
              <a:ahLst/>
              <a:cxnLst/>
              <a:rect l="l" t="t" r="r" b="b"/>
              <a:pathLst>
                <a:path w="18179" h="2643" extrusionOk="0">
                  <a:moveTo>
                    <a:pt x="1325" y="0"/>
                  </a:moveTo>
                  <a:cubicBezTo>
                    <a:pt x="601" y="0"/>
                    <a:pt x="0" y="594"/>
                    <a:pt x="0" y="1325"/>
                  </a:cubicBezTo>
                  <a:cubicBezTo>
                    <a:pt x="0" y="2049"/>
                    <a:pt x="601" y="2643"/>
                    <a:pt x="1325" y="2643"/>
                  </a:cubicBezTo>
                  <a:lnTo>
                    <a:pt x="16854" y="2643"/>
                  </a:lnTo>
                  <a:cubicBezTo>
                    <a:pt x="17578" y="2643"/>
                    <a:pt x="18178" y="2049"/>
                    <a:pt x="18178" y="1325"/>
                  </a:cubicBezTo>
                  <a:cubicBezTo>
                    <a:pt x="18178" y="594"/>
                    <a:pt x="17578" y="0"/>
                    <a:pt x="168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6"/>
            <p:cNvSpPr/>
            <p:nvPr/>
          </p:nvSpPr>
          <p:spPr>
            <a:xfrm>
              <a:off x="2103850" y="2903150"/>
              <a:ext cx="982500" cy="38350"/>
            </a:xfrm>
            <a:custGeom>
              <a:avLst/>
              <a:gdLst/>
              <a:ahLst/>
              <a:cxnLst/>
              <a:rect l="l" t="t" r="r" b="b"/>
              <a:pathLst>
                <a:path w="39300" h="1534" extrusionOk="0">
                  <a:moveTo>
                    <a:pt x="764" y="0"/>
                  </a:moveTo>
                  <a:cubicBezTo>
                    <a:pt x="340" y="0"/>
                    <a:pt x="1" y="340"/>
                    <a:pt x="1" y="764"/>
                  </a:cubicBezTo>
                  <a:cubicBezTo>
                    <a:pt x="1" y="1188"/>
                    <a:pt x="340" y="1534"/>
                    <a:pt x="764" y="1534"/>
                  </a:cubicBezTo>
                  <a:lnTo>
                    <a:pt x="38542" y="1534"/>
                  </a:lnTo>
                  <a:cubicBezTo>
                    <a:pt x="38960" y="1534"/>
                    <a:pt x="39299" y="1188"/>
                    <a:pt x="39299" y="764"/>
                  </a:cubicBezTo>
                  <a:cubicBezTo>
                    <a:pt x="39299" y="340"/>
                    <a:pt x="38960" y="0"/>
                    <a:pt x="3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2103850" y="2992200"/>
              <a:ext cx="982500" cy="38375"/>
            </a:xfrm>
            <a:custGeom>
              <a:avLst/>
              <a:gdLst/>
              <a:ahLst/>
              <a:cxnLst/>
              <a:rect l="l" t="t" r="r" b="b"/>
              <a:pathLst>
                <a:path w="39300" h="1535" extrusionOk="0">
                  <a:moveTo>
                    <a:pt x="764" y="1"/>
                  </a:moveTo>
                  <a:cubicBezTo>
                    <a:pt x="340" y="1"/>
                    <a:pt x="1" y="347"/>
                    <a:pt x="1" y="771"/>
                  </a:cubicBezTo>
                  <a:cubicBezTo>
                    <a:pt x="1" y="1195"/>
                    <a:pt x="340" y="1534"/>
                    <a:pt x="764" y="1534"/>
                  </a:cubicBezTo>
                  <a:lnTo>
                    <a:pt x="38542" y="1534"/>
                  </a:lnTo>
                  <a:cubicBezTo>
                    <a:pt x="38960" y="1534"/>
                    <a:pt x="39299" y="1195"/>
                    <a:pt x="39299" y="771"/>
                  </a:cubicBezTo>
                  <a:cubicBezTo>
                    <a:pt x="39299" y="347"/>
                    <a:pt x="38960" y="1"/>
                    <a:pt x="38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6"/>
            <p:cNvSpPr/>
            <p:nvPr/>
          </p:nvSpPr>
          <p:spPr>
            <a:xfrm>
              <a:off x="2103850" y="3081275"/>
              <a:ext cx="982500" cy="38350"/>
            </a:xfrm>
            <a:custGeom>
              <a:avLst/>
              <a:gdLst/>
              <a:ahLst/>
              <a:cxnLst/>
              <a:rect l="l" t="t" r="r" b="b"/>
              <a:pathLst>
                <a:path w="39300" h="1534" extrusionOk="0">
                  <a:moveTo>
                    <a:pt x="764" y="0"/>
                  </a:moveTo>
                  <a:cubicBezTo>
                    <a:pt x="340" y="0"/>
                    <a:pt x="1" y="346"/>
                    <a:pt x="1" y="770"/>
                  </a:cubicBezTo>
                  <a:cubicBezTo>
                    <a:pt x="1" y="1194"/>
                    <a:pt x="340" y="1534"/>
                    <a:pt x="764" y="1534"/>
                  </a:cubicBezTo>
                  <a:lnTo>
                    <a:pt x="38542" y="1534"/>
                  </a:lnTo>
                  <a:cubicBezTo>
                    <a:pt x="38960" y="1534"/>
                    <a:pt x="39299" y="1194"/>
                    <a:pt x="39299" y="770"/>
                  </a:cubicBezTo>
                  <a:cubicBezTo>
                    <a:pt x="39299" y="346"/>
                    <a:pt x="38960" y="0"/>
                    <a:pt x="3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6"/>
            <p:cNvSpPr/>
            <p:nvPr/>
          </p:nvSpPr>
          <p:spPr>
            <a:xfrm>
              <a:off x="2224575" y="1561825"/>
              <a:ext cx="741375" cy="688075"/>
            </a:xfrm>
            <a:custGeom>
              <a:avLst/>
              <a:gdLst/>
              <a:ahLst/>
              <a:cxnLst/>
              <a:rect l="l" t="t" r="r" b="b"/>
              <a:pathLst>
                <a:path w="29655" h="27523" extrusionOk="0">
                  <a:moveTo>
                    <a:pt x="28428" y="817"/>
                  </a:moveTo>
                  <a:cubicBezTo>
                    <a:pt x="28657" y="817"/>
                    <a:pt x="28839" y="1006"/>
                    <a:pt x="28839" y="1228"/>
                  </a:cubicBezTo>
                  <a:lnTo>
                    <a:pt x="28839" y="26302"/>
                  </a:lnTo>
                  <a:cubicBezTo>
                    <a:pt x="28839" y="26530"/>
                    <a:pt x="28650" y="26713"/>
                    <a:pt x="28428" y="26713"/>
                  </a:cubicBezTo>
                  <a:lnTo>
                    <a:pt x="1220" y="26713"/>
                  </a:lnTo>
                  <a:cubicBezTo>
                    <a:pt x="992" y="26713"/>
                    <a:pt x="816" y="26524"/>
                    <a:pt x="816" y="26302"/>
                  </a:cubicBezTo>
                  <a:lnTo>
                    <a:pt x="816" y="1234"/>
                  </a:lnTo>
                  <a:cubicBezTo>
                    <a:pt x="816" y="1006"/>
                    <a:pt x="998" y="830"/>
                    <a:pt x="1220" y="830"/>
                  </a:cubicBezTo>
                  <a:lnTo>
                    <a:pt x="1220" y="817"/>
                  </a:lnTo>
                  <a:close/>
                  <a:moveTo>
                    <a:pt x="1220" y="1"/>
                  </a:moveTo>
                  <a:cubicBezTo>
                    <a:pt x="542" y="1"/>
                    <a:pt x="0" y="556"/>
                    <a:pt x="0" y="1228"/>
                  </a:cubicBezTo>
                  <a:lnTo>
                    <a:pt x="0" y="26295"/>
                  </a:lnTo>
                  <a:cubicBezTo>
                    <a:pt x="0" y="26974"/>
                    <a:pt x="555" y="27522"/>
                    <a:pt x="1220" y="27522"/>
                  </a:cubicBezTo>
                  <a:lnTo>
                    <a:pt x="28428" y="27522"/>
                  </a:lnTo>
                  <a:cubicBezTo>
                    <a:pt x="29100" y="27522"/>
                    <a:pt x="29655" y="26974"/>
                    <a:pt x="29655" y="26295"/>
                  </a:cubicBezTo>
                  <a:lnTo>
                    <a:pt x="29655" y="1228"/>
                  </a:lnTo>
                  <a:cubicBezTo>
                    <a:pt x="29655" y="549"/>
                    <a:pt x="29100" y="1"/>
                    <a:pt x="28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2207600" y="2662550"/>
              <a:ext cx="127425" cy="121050"/>
            </a:xfrm>
            <a:custGeom>
              <a:avLst/>
              <a:gdLst/>
              <a:ahLst/>
              <a:cxnLst/>
              <a:rect l="l" t="t" r="r" b="b"/>
              <a:pathLst>
                <a:path w="5097" h="4842" extrusionOk="0">
                  <a:moveTo>
                    <a:pt x="2552" y="1"/>
                  </a:moveTo>
                  <a:lnTo>
                    <a:pt x="1762" y="1593"/>
                  </a:lnTo>
                  <a:lnTo>
                    <a:pt x="0" y="1854"/>
                  </a:lnTo>
                  <a:lnTo>
                    <a:pt x="1273" y="3093"/>
                  </a:lnTo>
                  <a:lnTo>
                    <a:pt x="979" y="4842"/>
                  </a:lnTo>
                  <a:lnTo>
                    <a:pt x="2552" y="4020"/>
                  </a:lnTo>
                  <a:lnTo>
                    <a:pt x="4124" y="4842"/>
                  </a:lnTo>
                  <a:lnTo>
                    <a:pt x="3824" y="3093"/>
                  </a:lnTo>
                  <a:lnTo>
                    <a:pt x="5096" y="1854"/>
                  </a:lnTo>
                  <a:lnTo>
                    <a:pt x="3335" y="1593"/>
                  </a:lnTo>
                  <a:lnTo>
                    <a:pt x="25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6"/>
            <p:cNvSpPr/>
            <p:nvPr/>
          </p:nvSpPr>
          <p:spPr>
            <a:xfrm>
              <a:off x="2368925" y="2662550"/>
              <a:ext cx="127425" cy="121050"/>
            </a:xfrm>
            <a:custGeom>
              <a:avLst/>
              <a:gdLst/>
              <a:ahLst/>
              <a:cxnLst/>
              <a:rect l="l" t="t" r="r" b="b"/>
              <a:pathLst>
                <a:path w="5097" h="4842" extrusionOk="0">
                  <a:moveTo>
                    <a:pt x="2552" y="1"/>
                  </a:moveTo>
                  <a:lnTo>
                    <a:pt x="1756" y="1593"/>
                  </a:lnTo>
                  <a:lnTo>
                    <a:pt x="0" y="1854"/>
                  </a:lnTo>
                  <a:lnTo>
                    <a:pt x="1266" y="3093"/>
                  </a:lnTo>
                  <a:lnTo>
                    <a:pt x="979" y="4842"/>
                  </a:lnTo>
                  <a:lnTo>
                    <a:pt x="2552" y="4020"/>
                  </a:lnTo>
                  <a:lnTo>
                    <a:pt x="4124" y="4842"/>
                  </a:lnTo>
                  <a:lnTo>
                    <a:pt x="3824" y="3093"/>
                  </a:lnTo>
                  <a:lnTo>
                    <a:pt x="5096" y="1854"/>
                  </a:lnTo>
                  <a:lnTo>
                    <a:pt x="3335" y="1593"/>
                  </a:lnTo>
                  <a:lnTo>
                    <a:pt x="25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6"/>
            <p:cNvSpPr/>
            <p:nvPr/>
          </p:nvSpPr>
          <p:spPr>
            <a:xfrm>
              <a:off x="2530075" y="2662550"/>
              <a:ext cx="127425" cy="121050"/>
            </a:xfrm>
            <a:custGeom>
              <a:avLst/>
              <a:gdLst/>
              <a:ahLst/>
              <a:cxnLst/>
              <a:rect l="l" t="t" r="r" b="b"/>
              <a:pathLst>
                <a:path w="5097" h="4842" extrusionOk="0">
                  <a:moveTo>
                    <a:pt x="2558" y="1"/>
                  </a:moveTo>
                  <a:lnTo>
                    <a:pt x="1762" y="1593"/>
                  </a:lnTo>
                  <a:lnTo>
                    <a:pt x="1" y="1854"/>
                  </a:lnTo>
                  <a:lnTo>
                    <a:pt x="1273" y="3093"/>
                  </a:lnTo>
                  <a:lnTo>
                    <a:pt x="980" y="4842"/>
                  </a:lnTo>
                  <a:lnTo>
                    <a:pt x="2558" y="4020"/>
                  </a:lnTo>
                  <a:lnTo>
                    <a:pt x="4131" y="4842"/>
                  </a:lnTo>
                  <a:lnTo>
                    <a:pt x="3831" y="3093"/>
                  </a:lnTo>
                  <a:lnTo>
                    <a:pt x="5097" y="1854"/>
                  </a:lnTo>
                  <a:lnTo>
                    <a:pt x="3341" y="1593"/>
                  </a:lnTo>
                  <a:lnTo>
                    <a:pt x="25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6"/>
            <p:cNvSpPr/>
            <p:nvPr/>
          </p:nvSpPr>
          <p:spPr>
            <a:xfrm>
              <a:off x="2691400" y="2662550"/>
              <a:ext cx="127425" cy="121050"/>
            </a:xfrm>
            <a:custGeom>
              <a:avLst/>
              <a:gdLst/>
              <a:ahLst/>
              <a:cxnLst/>
              <a:rect l="l" t="t" r="r" b="b"/>
              <a:pathLst>
                <a:path w="5097" h="4842" extrusionOk="0">
                  <a:moveTo>
                    <a:pt x="2552" y="1"/>
                  </a:moveTo>
                  <a:lnTo>
                    <a:pt x="1762" y="1593"/>
                  </a:lnTo>
                  <a:lnTo>
                    <a:pt x="1" y="1854"/>
                  </a:lnTo>
                  <a:lnTo>
                    <a:pt x="1280" y="3093"/>
                  </a:lnTo>
                  <a:lnTo>
                    <a:pt x="979" y="4842"/>
                  </a:lnTo>
                  <a:lnTo>
                    <a:pt x="2552" y="4020"/>
                  </a:lnTo>
                  <a:lnTo>
                    <a:pt x="4131" y="4842"/>
                  </a:lnTo>
                  <a:lnTo>
                    <a:pt x="3824" y="3093"/>
                  </a:lnTo>
                  <a:lnTo>
                    <a:pt x="5097" y="1854"/>
                  </a:lnTo>
                  <a:lnTo>
                    <a:pt x="3335" y="1593"/>
                  </a:lnTo>
                  <a:lnTo>
                    <a:pt x="25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6"/>
            <p:cNvSpPr/>
            <p:nvPr/>
          </p:nvSpPr>
          <p:spPr>
            <a:xfrm>
              <a:off x="2855350" y="2662550"/>
              <a:ext cx="127400" cy="121050"/>
            </a:xfrm>
            <a:custGeom>
              <a:avLst/>
              <a:gdLst/>
              <a:ahLst/>
              <a:cxnLst/>
              <a:rect l="l" t="t" r="r" b="b"/>
              <a:pathLst>
                <a:path w="5096" h="4842" extrusionOk="0">
                  <a:moveTo>
                    <a:pt x="2545" y="1"/>
                  </a:moveTo>
                  <a:lnTo>
                    <a:pt x="1762" y="1593"/>
                  </a:lnTo>
                  <a:lnTo>
                    <a:pt x="0" y="1854"/>
                  </a:lnTo>
                  <a:lnTo>
                    <a:pt x="1272" y="3093"/>
                  </a:lnTo>
                  <a:lnTo>
                    <a:pt x="972" y="4842"/>
                  </a:lnTo>
                  <a:lnTo>
                    <a:pt x="2545" y="4020"/>
                  </a:lnTo>
                  <a:lnTo>
                    <a:pt x="4130" y="4842"/>
                  </a:lnTo>
                  <a:lnTo>
                    <a:pt x="3824" y="3093"/>
                  </a:lnTo>
                  <a:lnTo>
                    <a:pt x="5096" y="1854"/>
                  </a:lnTo>
                  <a:lnTo>
                    <a:pt x="3334" y="1593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" name="Google Shape;559;p36"/>
          <p:cNvSpPr txBox="1">
            <a:spLocks noGrp="1"/>
          </p:cNvSpPr>
          <p:nvPr>
            <p:ph type="title"/>
          </p:nvPr>
        </p:nvSpPr>
        <p:spPr>
          <a:xfrm>
            <a:off x="113700" y="131500"/>
            <a:ext cx="44583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CUSTOMER SEGMENTS</a:t>
            </a:r>
            <a:endParaRPr sz="2800"/>
          </a:p>
        </p:txBody>
      </p:sp>
      <p:sp>
        <p:nvSpPr>
          <p:cNvPr id="560" name="Google Shape;560;p36"/>
          <p:cNvSpPr/>
          <p:nvPr/>
        </p:nvSpPr>
        <p:spPr>
          <a:xfrm flipH="1">
            <a:off x="7179123" y="1101482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36"/>
          <p:cNvSpPr/>
          <p:nvPr/>
        </p:nvSpPr>
        <p:spPr>
          <a:xfrm flipH="1">
            <a:off x="6851623" y="1444804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6"/>
          <p:cNvSpPr txBox="1">
            <a:spLocks noGrp="1"/>
          </p:cNvSpPr>
          <p:nvPr>
            <p:ph type="subTitle" idx="4294967295"/>
          </p:nvPr>
        </p:nvSpPr>
        <p:spPr>
          <a:xfrm flipH="1">
            <a:off x="3365775" y="3852550"/>
            <a:ext cx="2310300" cy="7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❖"/>
            </a:pPr>
            <a:r>
              <a:rPr lang="en" sz="1100"/>
              <a:t>Operational improvements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❖"/>
            </a:pPr>
            <a:r>
              <a:rPr lang="en" sz="1100"/>
              <a:t>Access Control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❖"/>
            </a:pPr>
            <a:r>
              <a:rPr lang="en" sz="1100"/>
              <a:t>Collaboration</a:t>
            </a:r>
            <a:endParaRPr sz="1100"/>
          </a:p>
        </p:txBody>
      </p:sp>
      <p:sp>
        <p:nvSpPr>
          <p:cNvPr id="563" name="Google Shape;563;p36"/>
          <p:cNvSpPr txBox="1">
            <a:spLocks noGrp="1"/>
          </p:cNvSpPr>
          <p:nvPr>
            <p:ph type="subTitle" idx="4294967295"/>
          </p:nvPr>
        </p:nvSpPr>
        <p:spPr>
          <a:xfrm flipH="1">
            <a:off x="6485775" y="3707950"/>
            <a:ext cx="2310300" cy="8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❖"/>
            </a:pPr>
            <a:r>
              <a:rPr lang="en" sz="1100"/>
              <a:t>Peer to Peer Interaction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❖"/>
            </a:pPr>
            <a:r>
              <a:rPr lang="en" sz="1100"/>
              <a:t>Knowledge development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❖"/>
            </a:pPr>
            <a:r>
              <a:rPr lang="en" sz="1100"/>
              <a:t>Extra-Curricular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7"/>
          <p:cNvSpPr txBox="1">
            <a:spLocks noGrp="1"/>
          </p:cNvSpPr>
          <p:nvPr>
            <p:ph type="title"/>
          </p:nvPr>
        </p:nvSpPr>
        <p:spPr>
          <a:xfrm>
            <a:off x="326025" y="233450"/>
            <a:ext cx="437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PROPOSED SOLUTION</a:t>
            </a:r>
            <a:endParaRPr sz="2800"/>
          </a:p>
        </p:txBody>
      </p:sp>
      <p:sp>
        <p:nvSpPr>
          <p:cNvPr id="569" name="Google Shape;569;p37"/>
          <p:cNvSpPr/>
          <p:nvPr/>
        </p:nvSpPr>
        <p:spPr>
          <a:xfrm>
            <a:off x="3029472" y="3705983"/>
            <a:ext cx="133305" cy="93716"/>
          </a:xfrm>
          <a:custGeom>
            <a:avLst/>
            <a:gdLst/>
            <a:ahLst/>
            <a:cxnLst/>
            <a:rect l="l" t="t" r="r" b="b"/>
            <a:pathLst>
              <a:path w="2879" h="2024" extrusionOk="0">
                <a:moveTo>
                  <a:pt x="2642" y="0"/>
                </a:moveTo>
                <a:cubicBezTo>
                  <a:pt x="2587" y="0"/>
                  <a:pt x="2532" y="20"/>
                  <a:pt x="2492" y="59"/>
                </a:cubicBezTo>
                <a:lnTo>
                  <a:pt x="1021" y="1502"/>
                </a:lnTo>
                <a:lnTo>
                  <a:pt x="400" y="802"/>
                </a:lnTo>
                <a:cubicBezTo>
                  <a:pt x="358" y="756"/>
                  <a:pt x="298" y="730"/>
                  <a:pt x="239" y="730"/>
                </a:cubicBezTo>
                <a:cubicBezTo>
                  <a:pt x="189" y="730"/>
                  <a:pt x="140" y="748"/>
                  <a:pt x="100" y="788"/>
                </a:cubicBezTo>
                <a:cubicBezTo>
                  <a:pt x="7" y="866"/>
                  <a:pt x="0" y="1002"/>
                  <a:pt x="79" y="1088"/>
                </a:cubicBezTo>
                <a:lnTo>
                  <a:pt x="850" y="1952"/>
                </a:lnTo>
                <a:cubicBezTo>
                  <a:pt x="886" y="2002"/>
                  <a:pt x="950" y="2023"/>
                  <a:pt x="1007" y="2023"/>
                </a:cubicBezTo>
                <a:cubicBezTo>
                  <a:pt x="1064" y="2023"/>
                  <a:pt x="1114" y="2009"/>
                  <a:pt x="1164" y="1959"/>
                </a:cubicBezTo>
                <a:lnTo>
                  <a:pt x="2792" y="366"/>
                </a:lnTo>
                <a:cubicBezTo>
                  <a:pt x="2878" y="288"/>
                  <a:pt x="2878" y="145"/>
                  <a:pt x="2792" y="59"/>
                </a:cubicBezTo>
                <a:cubicBezTo>
                  <a:pt x="2753" y="20"/>
                  <a:pt x="2698" y="0"/>
                  <a:pt x="26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7"/>
          <p:cNvSpPr/>
          <p:nvPr/>
        </p:nvSpPr>
        <p:spPr>
          <a:xfrm>
            <a:off x="3029472" y="3705983"/>
            <a:ext cx="133305" cy="93716"/>
          </a:xfrm>
          <a:custGeom>
            <a:avLst/>
            <a:gdLst/>
            <a:ahLst/>
            <a:cxnLst/>
            <a:rect l="l" t="t" r="r" b="b"/>
            <a:pathLst>
              <a:path w="2879" h="2024" extrusionOk="0">
                <a:moveTo>
                  <a:pt x="2642" y="0"/>
                </a:moveTo>
                <a:cubicBezTo>
                  <a:pt x="2587" y="0"/>
                  <a:pt x="2532" y="20"/>
                  <a:pt x="2492" y="59"/>
                </a:cubicBezTo>
                <a:lnTo>
                  <a:pt x="1021" y="1502"/>
                </a:lnTo>
                <a:lnTo>
                  <a:pt x="400" y="802"/>
                </a:lnTo>
                <a:cubicBezTo>
                  <a:pt x="358" y="756"/>
                  <a:pt x="298" y="730"/>
                  <a:pt x="239" y="730"/>
                </a:cubicBezTo>
                <a:cubicBezTo>
                  <a:pt x="189" y="730"/>
                  <a:pt x="140" y="748"/>
                  <a:pt x="100" y="788"/>
                </a:cubicBezTo>
                <a:cubicBezTo>
                  <a:pt x="7" y="866"/>
                  <a:pt x="0" y="1002"/>
                  <a:pt x="79" y="1088"/>
                </a:cubicBezTo>
                <a:lnTo>
                  <a:pt x="850" y="1952"/>
                </a:lnTo>
                <a:cubicBezTo>
                  <a:pt x="886" y="2002"/>
                  <a:pt x="950" y="2023"/>
                  <a:pt x="1007" y="2023"/>
                </a:cubicBezTo>
                <a:cubicBezTo>
                  <a:pt x="1064" y="2023"/>
                  <a:pt x="1114" y="2009"/>
                  <a:pt x="1164" y="1959"/>
                </a:cubicBezTo>
                <a:lnTo>
                  <a:pt x="2792" y="366"/>
                </a:lnTo>
                <a:cubicBezTo>
                  <a:pt x="2878" y="288"/>
                  <a:pt x="2878" y="145"/>
                  <a:pt x="2792" y="59"/>
                </a:cubicBezTo>
                <a:cubicBezTo>
                  <a:pt x="2753" y="20"/>
                  <a:pt x="2698" y="0"/>
                  <a:pt x="26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1" name="Google Shape;57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3925" y="2117862"/>
            <a:ext cx="3666124" cy="24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575" y="2136450"/>
            <a:ext cx="3378726" cy="2375001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37"/>
          <p:cNvSpPr txBox="1">
            <a:spLocks noGrp="1"/>
          </p:cNvSpPr>
          <p:nvPr>
            <p:ph type="title"/>
          </p:nvPr>
        </p:nvSpPr>
        <p:spPr>
          <a:xfrm>
            <a:off x="684125" y="1103225"/>
            <a:ext cx="71808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5"/>
              <a:t>“An App which removes barriers to these temples of knowledge that have been set up based on borders, race, and religion and brings all institutions into just One School”</a:t>
            </a:r>
            <a:endParaRPr sz="1555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38"/>
          <p:cNvSpPr txBox="1">
            <a:spLocks noGrp="1"/>
          </p:cNvSpPr>
          <p:nvPr>
            <p:ph type="title"/>
          </p:nvPr>
        </p:nvSpPr>
        <p:spPr>
          <a:xfrm>
            <a:off x="207125" y="396975"/>
            <a:ext cx="7752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VISUAL STORYBOARD</a:t>
            </a:r>
            <a:endParaRPr sz="280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9" name="Google Shape;57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22075"/>
            <a:ext cx="8839204" cy="2939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39"/>
          <p:cNvSpPr txBox="1">
            <a:spLocks noGrp="1"/>
          </p:cNvSpPr>
          <p:nvPr>
            <p:ph type="title"/>
          </p:nvPr>
        </p:nvSpPr>
        <p:spPr>
          <a:xfrm>
            <a:off x="207125" y="396975"/>
            <a:ext cx="7752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PRODUCT ROADMAP</a:t>
            </a:r>
            <a:endParaRPr sz="280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Diagram, timeline&#10;&#10;Description automatically generated">
            <a:extLst>
              <a:ext uri="{FF2B5EF4-FFF2-40B4-BE49-F238E27FC236}">
                <a16:creationId xmlns:a16="http://schemas.microsoft.com/office/drawing/2014/main" id="{F49C4F8D-958C-4B58-9B01-8D9BCDD74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1" y="550069"/>
            <a:ext cx="6842986" cy="45934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0"/>
          <p:cNvSpPr txBox="1">
            <a:spLocks noGrp="1"/>
          </p:cNvSpPr>
          <p:nvPr>
            <p:ph type="title" idx="6"/>
          </p:nvPr>
        </p:nvSpPr>
        <p:spPr>
          <a:xfrm>
            <a:off x="280025" y="256475"/>
            <a:ext cx="461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Times New Roman"/>
                <a:ea typeface="Times New Roman"/>
                <a:cs typeface="Times New Roman"/>
                <a:sym typeface="Times New Roman"/>
              </a:rPr>
              <a:t>PRODUCT FEATURES</a:t>
            </a:r>
            <a:endParaRPr sz="2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1" name="Google Shape;591;p40"/>
          <p:cNvSpPr txBox="1"/>
          <p:nvPr/>
        </p:nvSpPr>
        <p:spPr>
          <a:xfrm>
            <a:off x="416875" y="938375"/>
            <a:ext cx="93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C3B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Common</a:t>
            </a:r>
            <a:endParaRPr>
              <a:solidFill>
                <a:srgbClr val="00C3B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3" name="Google Shape;593;p40"/>
          <p:cNvSpPr txBox="1"/>
          <p:nvPr/>
        </p:nvSpPr>
        <p:spPr>
          <a:xfrm>
            <a:off x="5187800" y="938375"/>
            <a:ext cx="3119400" cy="14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Profile</a:t>
            </a: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	          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Courses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Gender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Designation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Interest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Skill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4" name="Google Shape;594;p40"/>
          <p:cNvSpPr txBox="1"/>
          <p:nvPr/>
        </p:nvSpPr>
        <p:spPr>
          <a:xfrm>
            <a:off x="416875" y="2371650"/>
            <a:ext cx="93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</a:t>
            </a:r>
            <a:endParaRPr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5" name="Google Shape;595;p40"/>
          <p:cNvSpPr txBox="1"/>
          <p:nvPr/>
        </p:nvSpPr>
        <p:spPr>
          <a:xfrm>
            <a:off x="1533562" y="2403575"/>
            <a:ext cx="3333849" cy="146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Projects/Courses: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           Search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   Check detail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   Join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Dashboard: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	               Activities or Performance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6" name="Google Shape;596;p40"/>
          <p:cNvSpPr txBox="1"/>
          <p:nvPr/>
        </p:nvSpPr>
        <p:spPr>
          <a:xfrm>
            <a:off x="4831850" y="2403575"/>
            <a:ext cx="93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Teacher</a:t>
            </a:r>
            <a:endParaRPr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7" name="Google Shape;597;p40"/>
          <p:cNvSpPr txBox="1"/>
          <p:nvPr/>
        </p:nvSpPr>
        <p:spPr>
          <a:xfrm>
            <a:off x="5942538" y="2403575"/>
            <a:ext cx="3605762" cy="1674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Coursework/Teachers: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 	Search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Check detail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Connect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File Collection: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                       Store or Publish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File Synchronize</a:t>
            </a:r>
            <a:endParaRPr sz="1200" dirty="0">
              <a:solidFill>
                <a:srgbClr val="FF6B6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8" name="Google Shape;598;p40"/>
          <p:cNvSpPr txBox="1"/>
          <p:nvPr/>
        </p:nvSpPr>
        <p:spPr>
          <a:xfrm>
            <a:off x="1393775" y="4270600"/>
            <a:ext cx="122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Administrator</a:t>
            </a:r>
            <a:endParaRPr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9" name="Google Shape;599;p40"/>
          <p:cNvSpPr txBox="1"/>
          <p:nvPr/>
        </p:nvSpPr>
        <p:spPr>
          <a:xfrm>
            <a:off x="2733838" y="4270600"/>
            <a:ext cx="3239700" cy="1674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List of contacts	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Notification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Post Activity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				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00" name="Google Shape;600;p40"/>
          <p:cNvCxnSpPr/>
          <p:nvPr/>
        </p:nvCxnSpPr>
        <p:spPr>
          <a:xfrm>
            <a:off x="137550" y="2241475"/>
            <a:ext cx="8868900" cy="93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1" name="Google Shape;601;p40"/>
          <p:cNvCxnSpPr/>
          <p:nvPr/>
        </p:nvCxnSpPr>
        <p:spPr>
          <a:xfrm rot="10800000" flipH="1">
            <a:off x="1172575" y="3999975"/>
            <a:ext cx="4651800" cy="186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608;p41">
            <a:extLst>
              <a:ext uri="{FF2B5EF4-FFF2-40B4-BE49-F238E27FC236}">
                <a16:creationId xmlns:a16="http://schemas.microsoft.com/office/drawing/2014/main" id="{69F41EED-ACE4-4FE6-AE19-E75F033C73C2}"/>
              </a:ext>
            </a:extLst>
          </p:cNvPr>
          <p:cNvSpPr txBox="1"/>
          <p:nvPr/>
        </p:nvSpPr>
        <p:spPr>
          <a:xfrm>
            <a:off x="1533563" y="963667"/>
            <a:ext cx="31194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Chat                        </a:t>
            </a:r>
            <a:r>
              <a:rPr lang="en" sz="1200" dirty="0">
                <a:latin typeface="Times New Roman"/>
                <a:cs typeface="Times New Roman"/>
                <a:sym typeface="Times New Roman"/>
              </a:rPr>
              <a:t>Translator</a:t>
            </a:r>
            <a:endParaRPr sz="1200" dirty="0">
              <a:latin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cs typeface="Times New Roman"/>
                <a:sym typeface="Times New Roman"/>
              </a:rPr>
              <a:t>                                     Chatbot</a:t>
            </a:r>
            <a:endParaRPr sz="1200" dirty="0">
              <a:latin typeface="Times New Roman"/>
              <a:cs typeface="Times New Roman"/>
              <a:sym typeface="Times New Roman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FF1D67-B601-44C5-A772-7A925E546C35}"/>
              </a:ext>
            </a:extLst>
          </p:cNvPr>
          <p:cNvSpPr/>
          <p:nvPr/>
        </p:nvSpPr>
        <p:spPr>
          <a:xfrm>
            <a:off x="1354675" y="4205125"/>
            <a:ext cx="4349774" cy="73256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114F61-A38C-4F7E-8855-6774BC6B2C2A}"/>
              </a:ext>
            </a:extLst>
          </p:cNvPr>
          <p:cNvSpPr/>
          <p:nvPr/>
        </p:nvSpPr>
        <p:spPr>
          <a:xfrm>
            <a:off x="303189" y="959210"/>
            <a:ext cx="4349774" cy="73256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D8AC68E-07FD-4A85-8BF0-F78731C7AF35}"/>
              </a:ext>
            </a:extLst>
          </p:cNvPr>
          <p:cNvSpPr/>
          <p:nvPr/>
        </p:nvSpPr>
        <p:spPr>
          <a:xfrm>
            <a:off x="440788" y="2392295"/>
            <a:ext cx="4349774" cy="1423249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6E69E83-4329-4F3A-90CE-32BF9E110814}"/>
              </a:ext>
            </a:extLst>
          </p:cNvPr>
          <p:cNvSpPr/>
          <p:nvPr/>
        </p:nvSpPr>
        <p:spPr>
          <a:xfrm>
            <a:off x="4857260" y="2403575"/>
            <a:ext cx="4147006" cy="1423249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428B3E2-C812-4CB7-8DA0-301D6A9C7614}"/>
              </a:ext>
            </a:extLst>
          </p:cNvPr>
          <p:cNvSpPr/>
          <p:nvPr/>
        </p:nvSpPr>
        <p:spPr>
          <a:xfrm>
            <a:off x="5110950" y="910141"/>
            <a:ext cx="3019862" cy="1210359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1"/>
          <p:cNvSpPr txBox="1">
            <a:spLocks noGrp="1"/>
          </p:cNvSpPr>
          <p:nvPr>
            <p:ph type="title" idx="6"/>
          </p:nvPr>
        </p:nvSpPr>
        <p:spPr>
          <a:xfrm>
            <a:off x="212375" y="265950"/>
            <a:ext cx="5761800" cy="5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 dirty="0">
                <a:latin typeface="Times New Roman"/>
                <a:ea typeface="Times New Roman"/>
                <a:cs typeface="Times New Roman"/>
                <a:sym typeface="Times New Roman"/>
              </a:rPr>
              <a:t>MINIMUM VIABLE PRODUCT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7" name="Google Shape;607;p41"/>
          <p:cNvSpPr txBox="1"/>
          <p:nvPr/>
        </p:nvSpPr>
        <p:spPr>
          <a:xfrm>
            <a:off x="416875" y="938375"/>
            <a:ext cx="93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C3B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Common</a:t>
            </a:r>
            <a:endParaRPr dirty="0">
              <a:solidFill>
                <a:srgbClr val="00C3B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8" name="Google Shape;608;p41"/>
          <p:cNvSpPr txBox="1"/>
          <p:nvPr/>
        </p:nvSpPr>
        <p:spPr>
          <a:xfrm>
            <a:off x="1533563" y="952644"/>
            <a:ext cx="3119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Chat                         </a:t>
            </a:r>
            <a:r>
              <a:rPr lang="en" dirty="0">
                <a:solidFill>
                  <a:srgbClr val="5F7D9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Translator</a:t>
            </a:r>
            <a:endParaRPr dirty="0">
              <a:solidFill>
                <a:srgbClr val="5F7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7D9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Chatbot</a:t>
            </a:r>
            <a:endParaRPr dirty="0">
              <a:solidFill>
                <a:srgbClr val="5F7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9" name="Google Shape;609;p41"/>
          <p:cNvSpPr txBox="1"/>
          <p:nvPr/>
        </p:nvSpPr>
        <p:spPr>
          <a:xfrm>
            <a:off x="5320681" y="920668"/>
            <a:ext cx="3119400" cy="14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Profile</a:t>
            </a: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	          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Courses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Gender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Designation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Interest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Skill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0" name="Google Shape;610;p41"/>
          <p:cNvSpPr txBox="1"/>
          <p:nvPr/>
        </p:nvSpPr>
        <p:spPr>
          <a:xfrm>
            <a:off x="416875" y="2371650"/>
            <a:ext cx="93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</a:t>
            </a:r>
            <a:endParaRPr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1" name="Google Shape;611;p41"/>
          <p:cNvSpPr txBox="1"/>
          <p:nvPr/>
        </p:nvSpPr>
        <p:spPr>
          <a:xfrm>
            <a:off x="1533563" y="2403575"/>
            <a:ext cx="3119400" cy="146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Projects/Courses: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           Search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   Check detail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   Join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Dashboard: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	               Activities or Perform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2" name="Google Shape;612;p41"/>
          <p:cNvSpPr txBox="1"/>
          <p:nvPr/>
        </p:nvSpPr>
        <p:spPr>
          <a:xfrm>
            <a:off x="4831850" y="2403575"/>
            <a:ext cx="93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Teacher</a:t>
            </a:r>
            <a:endParaRPr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3" name="Google Shape;613;p41"/>
          <p:cNvSpPr txBox="1"/>
          <p:nvPr/>
        </p:nvSpPr>
        <p:spPr>
          <a:xfrm>
            <a:off x="5938987" y="2392295"/>
            <a:ext cx="3342900" cy="1674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Courseware/Teachers: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 	Search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Check detail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Connect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File Collection: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  Store or Publish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F7D9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File Synchronize</a:t>
            </a:r>
            <a:endParaRPr sz="1200" dirty="0">
              <a:solidFill>
                <a:srgbClr val="5F7D9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4" name="Google Shape;614;p41"/>
          <p:cNvSpPr txBox="1"/>
          <p:nvPr/>
        </p:nvSpPr>
        <p:spPr>
          <a:xfrm>
            <a:off x="1393775" y="4270600"/>
            <a:ext cx="122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Administrator</a:t>
            </a:r>
            <a:endParaRPr dirty="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5" name="Google Shape;615;p41"/>
          <p:cNvSpPr txBox="1"/>
          <p:nvPr/>
        </p:nvSpPr>
        <p:spPr>
          <a:xfrm>
            <a:off x="2733838" y="4270600"/>
            <a:ext cx="3239700" cy="1674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6B6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List of contacts	</a:t>
            </a: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Notification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Post Activity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Times New Roman"/>
                <a:ea typeface="Times New Roman"/>
                <a:cs typeface="Times New Roman"/>
                <a:sym typeface="Times New Roman"/>
              </a:rPr>
              <a:t>				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16" name="Google Shape;616;p41"/>
          <p:cNvCxnSpPr/>
          <p:nvPr/>
        </p:nvCxnSpPr>
        <p:spPr>
          <a:xfrm rot="10800000" flipH="1">
            <a:off x="172950" y="2241275"/>
            <a:ext cx="8798100" cy="96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7" name="Google Shape;617;p41"/>
          <p:cNvCxnSpPr/>
          <p:nvPr/>
        </p:nvCxnSpPr>
        <p:spPr>
          <a:xfrm>
            <a:off x="1191475" y="4082438"/>
            <a:ext cx="4642500" cy="123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8" name="Google Shape;618;p41"/>
          <p:cNvSpPr/>
          <p:nvPr/>
        </p:nvSpPr>
        <p:spPr>
          <a:xfrm>
            <a:off x="3858506" y="1092594"/>
            <a:ext cx="306300" cy="3357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1"/>
          <p:cNvSpPr/>
          <p:nvPr/>
        </p:nvSpPr>
        <p:spPr>
          <a:xfrm>
            <a:off x="7076416" y="3475617"/>
            <a:ext cx="306300" cy="3357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53E969-6CC5-4812-BB4D-D6D52C81D727}"/>
              </a:ext>
            </a:extLst>
          </p:cNvPr>
          <p:cNvSpPr/>
          <p:nvPr/>
        </p:nvSpPr>
        <p:spPr>
          <a:xfrm>
            <a:off x="1354675" y="4205125"/>
            <a:ext cx="4349774" cy="73256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48EB67-8ABA-4E88-807D-82955236F647}"/>
              </a:ext>
            </a:extLst>
          </p:cNvPr>
          <p:cNvSpPr/>
          <p:nvPr/>
        </p:nvSpPr>
        <p:spPr>
          <a:xfrm>
            <a:off x="303189" y="959210"/>
            <a:ext cx="4349774" cy="73256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025DF03-F4D3-4F9A-AAE4-B24005A7D42C}"/>
              </a:ext>
            </a:extLst>
          </p:cNvPr>
          <p:cNvSpPr/>
          <p:nvPr/>
        </p:nvSpPr>
        <p:spPr>
          <a:xfrm>
            <a:off x="440788" y="2392295"/>
            <a:ext cx="4349774" cy="1423249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4FAD95E-FC05-40EE-8D49-147537104350}"/>
              </a:ext>
            </a:extLst>
          </p:cNvPr>
          <p:cNvSpPr/>
          <p:nvPr/>
        </p:nvSpPr>
        <p:spPr>
          <a:xfrm>
            <a:off x="4857260" y="2403575"/>
            <a:ext cx="4147006" cy="1423249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9C3A0DE-A37A-4BA4-8C7B-13A02142A4BE}"/>
              </a:ext>
            </a:extLst>
          </p:cNvPr>
          <p:cNvSpPr/>
          <p:nvPr/>
        </p:nvSpPr>
        <p:spPr>
          <a:xfrm>
            <a:off x="5110950" y="910141"/>
            <a:ext cx="3019862" cy="1210359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2"/>
          <p:cNvSpPr txBox="1">
            <a:spLocks noGrp="1"/>
          </p:cNvSpPr>
          <p:nvPr>
            <p:ph type="title"/>
          </p:nvPr>
        </p:nvSpPr>
        <p:spPr>
          <a:xfrm>
            <a:off x="489850" y="207150"/>
            <a:ext cx="77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 sz="2800"/>
          </a:p>
        </p:txBody>
      </p:sp>
      <p:sp>
        <p:nvSpPr>
          <p:cNvPr id="625" name="Google Shape;625;p42"/>
          <p:cNvSpPr txBox="1">
            <a:spLocks noGrp="1"/>
          </p:cNvSpPr>
          <p:nvPr>
            <p:ph type="ctrTitle" idx="2"/>
          </p:nvPr>
        </p:nvSpPr>
        <p:spPr>
          <a:xfrm flipH="1">
            <a:off x="626800" y="876225"/>
            <a:ext cx="2922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Quantitative Metrics</a:t>
            </a:r>
            <a:endParaRPr/>
          </a:p>
        </p:txBody>
      </p:sp>
      <p:sp>
        <p:nvSpPr>
          <p:cNvPr id="626" name="Google Shape;626;p42"/>
          <p:cNvSpPr txBox="1">
            <a:spLocks noGrp="1"/>
          </p:cNvSpPr>
          <p:nvPr>
            <p:ph type="subTitle" idx="1"/>
          </p:nvPr>
        </p:nvSpPr>
        <p:spPr>
          <a:xfrm flipH="1">
            <a:off x="535375" y="1329200"/>
            <a:ext cx="4266900" cy="29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User retention  </a:t>
            </a:r>
            <a:r>
              <a:rPr lang="en" dirty="0">
                <a:solidFill>
                  <a:srgbClr val="E06666"/>
                </a:solidFill>
              </a:rPr>
              <a:t> (Top1)</a:t>
            </a:r>
            <a:endParaRPr dirty="0">
              <a:solidFill>
                <a:srgbClr val="E06666"/>
              </a:solidFill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Pay rate   </a:t>
            </a:r>
            <a:r>
              <a:rPr lang="en" dirty="0">
                <a:solidFill>
                  <a:srgbClr val="E06666"/>
                </a:solidFill>
              </a:rPr>
              <a:t> (Top2)</a:t>
            </a:r>
            <a:endParaRPr dirty="0">
              <a:solidFill>
                <a:srgbClr val="E06666"/>
              </a:solidFill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Number of new users per month </a:t>
            </a:r>
            <a:r>
              <a:rPr lang="en" dirty="0">
                <a:solidFill>
                  <a:srgbClr val="E06666"/>
                </a:solidFill>
              </a:rPr>
              <a:t>(Top3)</a:t>
            </a:r>
            <a:endParaRPr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Active users’ number per month</a:t>
            </a:r>
            <a:endParaRPr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Number of posts </a:t>
            </a:r>
            <a:endParaRPr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Number of teaching resources</a:t>
            </a:r>
            <a:endParaRPr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Number of new users per month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627" name="Google Shape;627;p42"/>
          <p:cNvSpPr txBox="1">
            <a:spLocks noGrp="1"/>
          </p:cNvSpPr>
          <p:nvPr>
            <p:ph type="ctrTitle" idx="3"/>
          </p:nvPr>
        </p:nvSpPr>
        <p:spPr>
          <a:xfrm flipH="1">
            <a:off x="5120275" y="876225"/>
            <a:ext cx="2819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Qualitative Metrics</a:t>
            </a:r>
            <a:endParaRPr/>
          </a:p>
        </p:txBody>
      </p:sp>
      <p:sp>
        <p:nvSpPr>
          <p:cNvPr id="628" name="Google Shape;628;p42"/>
          <p:cNvSpPr txBox="1">
            <a:spLocks noGrp="1"/>
          </p:cNvSpPr>
          <p:nvPr>
            <p:ph type="subTitle" idx="4"/>
          </p:nvPr>
        </p:nvSpPr>
        <p:spPr>
          <a:xfrm flipH="1">
            <a:off x="5024825" y="1370775"/>
            <a:ext cx="3352200" cy="29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Top landing pages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Top exit pages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Location of visitors.</a:t>
            </a:r>
            <a:endParaRPr/>
          </a:p>
        </p:txBody>
      </p:sp>
      <p:pic>
        <p:nvPicPr>
          <p:cNvPr id="629" name="Google Shape;62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325" y="3420700"/>
            <a:ext cx="2539650" cy="161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6801" y="3381425"/>
            <a:ext cx="2539650" cy="1690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6575" y="3381425"/>
            <a:ext cx="2922901" cy="16454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43"/>
          <p:cNvSpPr txBox="1">
            <a:spLocks noGrp="1"/>
          </p:cNvSpPr>
          <p:nvPr>
            <p:ph type="ctrTitle" idx="7"/>
          </p:nvPr>
        </p:nvSpPr>
        <p:spPr>
          <a:xfrm flipH="1">
            <a:off x="2195498" y="2077613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Development</a:t>
            </a:r>
            <a:endParaRPr/>
          </a:p>
        </p:txBody>
      </p:sp>
      <p:sp>
        <p:nvSpPr>
          <p:cNvPr id="637" name="Google Shape;637;p43"/>
          <p:cNvSpPr txBox="1">
            <a:spLocks noGrp="1"/>
          </p:cNvSpPr>
          <p:nvPr>
            <p:ph type="ctrTitle"/>
          </p:nvPr>
        </p:nvSpPr>
        <p:spPr>
          <a:xfrm flipH="1">
            <a:off x="6658248" y="3793825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Feedback</a:t>
            </a:r>
            <a:endParaRPr/>
          </a:p>
        </p:txBody>
      </p:sp>
      <p:sp>
        <p:nvSpPr>
          <p:cNvPr id="638" name="Google Shape;638;p43"/>
          <p:cNvSpPr txBox="1">
            <a:spLocks noGrp="1"/>
          </p:cNvSpPr>
          <p:nvPr>
            <p:ph type="ctrTitle" idx="2"/>
          </p:nvPr>
        </p:nvSpPr>
        <p:spPr>
          <a:xfrm flipH="1">
            <a:off x="2237725" y="3715325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Legal</a:t>
            </a:r>
            <a:endParaRPr/>
          </a:p>
        </p:txBody>
      </p:sp>
      <p:sp>
        <p:nvSpPr>
          <p:cNvPr id="639" name="Google Shape;639;p43"/>
          <p:cNvSpPr txBox="1">
            <a:spLocks noGrp="1"/>
          </p:cNvSpPr>
          <p:nvPr>
            <p:ph type="ctrTitle" idx="4"/>
          </p:nvPr>
        </p:nvSpPr>
        <p:spPr>
          <a:xfrm flipH="1">
            <a:off x="6658248" y="2116863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Marketing</a:t>
            </a:r>
            <a:endParaRPr/>
          </a:p>
        </p:txBody>
      </p:sp>
      <p:sp>
        <p:nvSpPr>
          <p:cNvPr id="640" name="Google Shape;640;p43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00"/>
              <a:t>OPERATIONAL NEEDS</a:t>
            </a:r>
            <a:endParaRPr sz="2800"/>
          </a:p>
        </p:txBody>
      </p:sp>
      <p:pic>
        <p:nvPicPr>
          <p:cNvPr id="641" name="Google Shape;64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5575" y="3359275"/>
            <a:ext cx="1411325" cy="141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00" y="3359275"/>
            <a:ext cx="1230675" cy="12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625" y="1660838"/>
            <a:ext cx="1411325" cy="141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97561" y="1622846"/>
            <a:ext cx="1487350" cy="1487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dministrative Assistants Week by Slidesgo">
  <a:themeElements>
    <a:clrScheme name="Simple Light">
      <a:dk1>
        <a:srgbClr val="EBEBEB"/>
      </a:dk1>
      <a:lt1>
        <a:srgbClr val="E99816"/>
      </a:lt1>
      <a:dk2>
        <a:srgbClr val="3A6EA5"/>
      </a:dk2>
      <a:lt2>
        <a:srgbClr val="004E98"/>
      </a:lt2>
      <a:accent1>
        <a:srgbClr val="FFE169"/>
      </a:accent1>
      <a:accent2>
        <a:srgbClr val="EDC531"/>
      </a:accent2>
      <a:accent3>
        <a:srgbClr val="0D3B66"/>
      </a:accent3>
      <a:accent4>
        <a:srgbClr val="78AFE9"/>
      </a:accent4>
      <a:accent5>
        <a:srgbClr val="EDAE49"/>
      </a:accent5>
      <a:accent6>
        <a:srgbClr val="CFD9E0"/>
      </a:accent6>
      <a:hlink>
        <a:srgbClr val="004E9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440</Words>
  <Application>Microsoft Office PowerPoint</Application>
  <PresentationFormat>On-screen Show (16:9)</PresentationFormat>
  <Paragraphs>124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Sarala</vt:lpstr>
      <vt:lpstr>Gaegu</vt:lpstr>
      <vt:lpstr>Fira Sans Extra Condensed Medium</vt:lpstr>
      <vt:lpstr>Arial</vt:lpstr>
      <vt:lpstr>Work Sans Regular</vt:lpstr>
      <vt:lpstr>Viga</vt:lpstr>
      <vt:lpstr>Roboto</vt:lpstr>
      <vt:lpstr>Poppins Medium</vt:lpstr>
      <vt:lpstr>Times New Roman</vt:lpstr>
      <vt:lpstr>Poppins</vt:lpstr>
      <vt:lpstr>Administrative Assistants Week by Slidesgo</vt:lpstr>
      <vt:lpstr>PowerPoint Presentation</vt:lpstr>
      <vt:lpstr>CUSTOMER SEGMENTS</vt:lpstr>
      <vt:lpstr>PROPOSED SOLUTION</vt:lpstr>
      <vt:lpstr>VISUAL STORYBOARD </vt:lpstr>
      <vt:lpstr>PRODUCT ROADMAP </vt:lpstr>
      <vt:lpstr>PRODUCT FEATURES </vt:lpstr>
      <vt:lpstr>MINIMUM VIABLE PRODUCT </vt:lpstr>
      <vt:lpstr>METRICS</vt:lpstr>
      <vt:lpstr>Application Development</vt:lpstr>
      <vt:lpstr>$ 11,05,000</vt:lpstr>
      <vt:lpstr>ADDRESSING RISKS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Vipul VS</cp:lastModifiedBy>
  <cp:revision>7</cp:revision>
  <dcterms:modified xsi:type="dcterms:W3CDTF">2021-11-20T19:28:22Z</dcterms:modified>
</cp:coreProperties>
</file>